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embeddedFontLst>
    <p:embeddedFont>
      <p:font typeface="Microsoft GothicNeo" panose="020B0500000101010101" pitchFamily="50" charset="-127"/>
      <p:regular r:id="rId4"/>
      <p:bold r:id="rId5"/>
    </p:embeddedFont>
    <p:embeddedFont>
      <p:font typeface="맑은 고딕" panose="020B0503020000020004" pitchFamily="50" charset="-127"/>
      <p:regular r:id="rId6"/>
      <p:bold r:id="rId7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16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81B6517-6DF3-48BD-8DD3-EA1F476BDB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4A0167EA-32E1-4B3A-8C2F-54D5CAA6D1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C3A3902-3121-4EC8-A575-0DE629F4B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AB921-8541-4D7F-993C-EF3CA826BE0D}" type="datetimeFigureOut">
              <a:rPr lang="ko-KR" altLang="en-US" smtClean="0"/>
              <a:t>2022-01-08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3F8A5E0-D859-47BA-9632-E91F46CFE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A27678D-7A71-4D3C-8688-601440660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1A5C-0453-426F-B21E-E578DDA957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0871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402E07A-0953-4734-A885-269796F36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7FC38D80-DD30-4B14-9CAB-1A300221BD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995A06D-2E87-442C-A383-CF0C3AC6D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AB921-8541-4D7F-993C-EF3CA826BE0D}" type="datetimeFigureOut">
              <a:rPr lang="ko-KR" altLang="en-US" smtClean="0"/>
              <a:t>2022-01-08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077163C-878E-4DF8-9516-029FD494E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42BB6AA-C0A4-4A83-8379-A087394F6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1A5C-0453-426F-B21E-E578DDA957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5171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EF6A5EC2-118D-4EE0-9EE2-EA369428D0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2FC0393C-6F18-47EA-8FDB-23332F14CE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B52A60E-3F23-4757-A2D3-591BE8B50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AB921-8541-4D7F-993C-EF3CA826BE0D}" type="datetimeFigureOut">
              <a:rPr lang="ko-KR" altLang="en-US" smtClean="0"/>
              <a:t>2022-01-08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89DC4C0-9F53-4321-AA1E-B6DFF8A0A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02B2612-F1CA-44E7-91AD-E600CEBBF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1A5C-0453-426F-B21E-E578DDA957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4215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8BD1989-BEDA-45FE-86C2-7530105E4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33DC9C2-9E7D-495A-8C19-D2DDEACD2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6701DFC-1C66-4479-B58C-2572315E9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AB921-8541-4D7F-993C-EF3CA826BE0D}" type="datetimeFigureOut">
              <a:rPr lang="ko-KR" altLang="en-US" smtClean="0"/>
              <a:t>2022-01-08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67D6017-45ED-45E1-90CE-CB549D28A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BEC1F4E-9848-4EFB-8B35-716FB6F92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1A5C-0453-426F-B21E-E578DDA957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6061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C3435D3-0692-4AF0-91C2-314F35597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E436E76-4256-487A-9C8D-24C08F3C7A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46E8F23-3391-4C11-993A-BB787D8B2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AB921-8541-4D7F-993C-EF3CA826BE0D}" type="datetimeFigureOut">
              <a:rPr lang="ko-KR" altLang="en-US" smtClean="0"/>
              <a:t>2022-01-08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B95CB72-77B4-4F86-8E95-64DDF44F7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72FAE91-CE60-49E0-9FB9-7621E80E1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1A5C-0453-426F-B21E-E578DDA957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457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2C2CE2F-821C-47CA-B0EE-13DCFA802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9C8C1CB-A785-48A1-B4FB-1B448303AA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A47BC65D-6536-4D8C-A695-1FC7A55131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C334D09-FF29-43D2-A57D-A56A02DA9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AB921-8541-4D7F-993C-EF3CA826BE0D}" type="datetimeFigureOut">
              <a:rPr lang="ko-KR" altLang="en-US" smtClean="0"/>
              <a:t>2022-01-08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A2442F-EC80-431B-AFCA-F3A7C948C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FB089C1-07DA-4671-A781-453C2D391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1A5C-0453-426F-B21E-E578DDA957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265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6365E88-ACD8-4AC7-BC64-4BF6DF50F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21541F7-22B2-4048-B6F6-A0B60BB72B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C309BE64-2575-4F30-B662-083EF013B0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D271A03D-0136-43F7-852A-5F8397EFC1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21F057E1-8B8F-40BD-9902-23399800B7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621F15BA-3403-4473-A3CB-41A88ABAF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AB921-8541-4D7F-993C-EF3CA826BE0D}" type="datetimeFigureOut">
              <a:rPr lang="ko-KR" altLang="en-US" smtClean="0"/>
              <a:t>2022-01-08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C5ECBBC8-E191-4024-8C48-EBD4CC90E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17F99574-4470-46E4-9156-583876FA8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1A5C-0453-426F-B21E-E578DDA957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49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9AFCCE2-1D6E-4E29-934B-EC3390D50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A9E797DA-8946-4CA5-AAD0-EC486B249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AB921-8541-4D7F-993C-EF3CA826BE0D}" type="datetimeFigureOut">
              <a:rPr lang="ko-KR" altLang="en-US" smtClean="0"/>
              <a:t>2022-01-08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C25A61AB-35BB-42F7-9409-8CEF83F0E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AC02B8C0-3189-4160-A5F3-FBB7D2114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1A5C-0453-426F-B21E-E578DDA957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6806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339A0C80-6AE6-4DCE-A717-568644839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AB921-8541-4D7F-993C-EF3CA826BE0D}" type="datetimeFigureOut">
              <a:rPr lang="ko-KR" altLang="en-US" smtClean="0"/>
              <a:t>2022-01-08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B8E5F134-06BB-4D62-9D4E-AF2895197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F0EC640-B003-4C88-A816-B0EC7169D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1A5C-0453-426F-B21E-E578DDA957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111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173FE8B-7511-484C-9686-B58FFAFC1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523E1D8-6978-4683-9ADF-5750294B27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3371143-6D0F-496C-AD94-A6DB88FD8C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5060421-B9E0-4F98-B6BC-264FBA859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AB921-8541-4D7F-993C-EF3CA826BE0D}" type="datetimeFigureOut">
              <a:rPr lang="ko-KR" altLang="en-US" smtClean="0"/>
              <a:t>2022-01-08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71D2047-A21E-44EA-83B4-E97F2A08F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753B370-B89E-4F3B-9A65-B7F3372F9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1A5C-0453-426F-B21E-E578DDA957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9389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8ACD0B1-7A5C-4431-9361-215AE138B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44D8094B-11E6-4231-A793-0E46CBD6E5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07A124E7-1D2D-4940-AFCA-9E0B88669E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A4B1C4D-D519-4FD7-932B-E541800ED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AB921-8541-4D7F-993C-EF3CA826BE0D}" type="datetimeFigureOut">
              <a:rPr lang="ko-KR" altLang="en-US" smtClean="0"/>
              <a:t>2022-01-08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D04B623-F8B1-4CE8-A65E-C74C3B601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D7CF807-B1C1-4722-8130-DB19115BE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1A5C-0453-426F-B21E-E578DDA957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4864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FBD2DA4F-3F92-4FCE-BFF4-01CC0263A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2D667F0-708A-4AE6-AFAC-F1131A05F3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950B7AA-E8F1-4D7C-83AF-98C346AF3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AB921-8541-4D7F-993C-EF3CA826BE0D}" type="datetimeFigureOut">
              <a:rPr lang="ko-KR" altLang="en-US" smtClean="0"/>
              <a:t>2022-01-08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78BABF3-AD39-4A37-BE1A-DC13E9EA8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6D6A96C-B76F-416E-BDF5-4CB548227F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A1A5C-0453-426F-B21E-E578DDA957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738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F102A23-501F-4675-BC79-539CF696AE55}"/>
              </a:ext>
            </a:extLst>
          </p:cNvPr>
          <p:cNvSpPr txBox="1"/>
          <p:nvPr/>
        </p:nvSpPr>
        <p:spPr>
          <a:xfrm>
            <a:off x="2680546" y="5536278"/>
            <a:ext cx="68309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200" dirty="0" err="1">
                <a:solidFill>
                  <a:schemeClr val="tx2">
                    <a:lumMod val="40000"/>
                    <a:lumOff val="60000"/>
                  </a:schemeClr>
                </a:solidFill>
                <a:latin typeface="+mj-lt"/>
              </a:rPr>
              <a:t>만나플렉스</a:t>
            </a:r>
            <a:r>
              <a:rPr lang="ko-KR" altLang="en-US" sz="1200" dirty="0">
                <a:solidFill>
                  <a:schemeClr val="tx2">
                    <a:lumMod val="40000"/>
                    <a:lumOff val="60000"/>
                  </a:schemeClr>
                </a:solidFill>
                <a:latin typeface="+mj-lt"/>
              </a:rPr>
              <a:t> </a:t>
            </a:r>
            <a:r>
              <a:rPr lang="ko-KR" altLang="en-US" sz="1200" dirty="0">
                <a:solidFill>
                  <a:schemeClr val="tx2">
                    <a:lumMod val="40000"/>
                    <a:lumOff val="60000"/>
                  </a:schemeClr>
                </a:solidFill>
                <a:latin typeface="+mj-lt"/>
                <a:cs typeface="Microsoft GothicNeo" panose="020B0500000101010101" pitchFamily="50" charset="-127"/>
              </a:rPr>
              <a:t>제휴마케팅 사업단</a:t>
            </a:r>
            <a:r>
              <a:rPr lang="ko-KR" altLang="en-US" sz="1200" dirty="0">
                <a:solidFill>
                  <a:schemeClr val="tx2">
                    <a:lumMod val="40000"/>
                    <a:lumOff val="60000"/>
                  </a:schemeClr>
                </a:solidFill>
                <a:latin typeface="+mj-lt"/>
              </a:rPr>
              <a:t>   </a:t>
            </a:r>
            <a:r>
              <a:rPr lang="en-US" altLang="ko-KR" sz="1200" dirty="0">
                <a:solidFill>
                  <a:schemeClr val="tx2">
                    <a:lumMod val="40000"/>
                    <a:lumOff val="60000"/>
                  </a:schemeClr>
                </a:solidFill>
                <a:latin typeface="+mj-lt"/>
              </a:rPr>
              <a:t>|   </a:t>
            </a:r>
            <a:r>
              <a:rPr lang="ko-KR" altLang="en-US" sz="1200" dirty="0">
                <a:solidFill>
                  <a:schemeClr val="tx2">
                    <a:lumMod val="40000"/>
                    <a:lumOff val="60000"/>
                  </a:schemeClr>
                </a:solidFill>
                <a:latin typeface="+mj-lt"/>
              </a:rPr>
              <a:t>제휴문의 </a:t>
            </a:r>
            <a:r>
              <a:rPr lang="en-US" altLang="ko-KR" sz="1200" dirty="0">
                <a:solidFill>
                  <a:schemeClr val="tx2">
                    <a:lumMod val="40000"/>
                    <a:lumOff val="60000"/>
                  </a:schemeClr>
                </a:solidFill>
                <a:latin typeface="+mj-lt"/>
              </a:rPr>
              <a:t>: 1877-7708   |   E-mail : mannaflex@naver.com</a:t>
            </a:r>
            <a:endParaRPr lang="ko-KR" altLang="en-US" sz="1200" dirty="0">
              <a:solidFill>
                <a:schemeClr val="tx2">
                  <a:lumMod val="40000"/>
                  <a:lumOff val="6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8107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DCEDAB1-C46F-4114-A682-CC8BE05F5CE2}"/>
              </a:ext>
            </a:extLst>
          </p:cNvPr>
          <p:cNvSpPr txBox="1"/>
          <p:nvPr/>
        </p:nvSpPr>
        <p:spPr>
          <a:xfrm>
            <a:off x="1945180" y="1471354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dirty="0">
                <a:solidFill>
                  <a:schemeClr val="bg1"/>
                </a:solidFill>
              </a:rPr>
              <a:t>가격기준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FF6FD28-B397-402C-8494-5977C12D6BCE}"/>
              </a:ext>
            </a:extLst>
          </p:cNvPr>
          <p:cNvSpPr txBox="1"/>
          <p:nvPr/>
        </p:nvSpPr>
        <p:spPr>
          <a:xfrm>
            <a:off x="2027734" y="1731815"/>
            <a:ext cx="737702" cy="19532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en-US" altLang="ko-KR" sz="1200" b="1" dirty="0">
                <a:solidFill>
                  <a:srgbClr val="002060"/>
                </a:solidFill>
              </a:rPr>
              <a:t>4,000</a:t>
            </a:r>
            <a:r>
              <a:rPr lang="ko-KR" altLang="en-US" sz="1200" b="1" dirty="0">
                <a:solidFill>
                  <a:srgbClr val="002060"/>
                </a:solidFill>
              </a:rPr>
              <a:t>원</a:t>
            </a:r>
            <a:endParaRPr lang="en-US" altLang="ko-KR" sz="1200" b="1" dirty="0">
              <a:solidFill>
                <a:srgbClr val="002060"/>
              </a:solidFill>
            </a:endParaRPr>
          </a:p>
          <a:p>
            <a:pPr algn="ctr">
              <a:lnSpc>
                <a:spcPts val="3000"/>
              </a:lnSpc>
            </a:pPr>
            <a:r>
              <a:rPr lang="en-US" altLang="ko-KR" sz="1200" b="1" dirty="0">
                <a:solidFill>
                  <a:srgbClr val="002060"/>
                </a:solidFill>
              </a:rPr>
              <a:t>4,500</a:t>
            </a:r>
            <a:r>
              <a:rPr lang="ko-KR" altLang="en-US" sz="1200" b="1" dirty="0">
                <a:solidFill>
                  <a:srgbClr val="002060"/>
                </a:solidFill>
              </a:rPr>
              <a:t>원</a:t>
            </a:r>
            <a:endParaRPr lang="en-US" altLang="ko-KR" sz="1200" b="1" dirty="0">
              <a:solidFill>
                <a:srgbClr val="002060"/>
              </a:solidFill>
            </a:endParaRPr>
          </a:p>
          <a:p>
            <a:pPr algn="ctr">
              <a:lnSpc>
                <a:spcPts val="3000"/>
              </a:lnSpc>
            </a:pPr>
            <a:r>
              <a:rPr lang="en-US" altLang="ko-KR" sz="1200" b="1" dirty="0">
                <a:solidFill>
                  <a:srgbClr val="002060"/>
                </a:solidFill>
              </a:rPr>
              <a:t>5,000</a:t>
            </a:r>
            <a:r>
              <a:rPr lang="ko-KR" altLang="en-US" sz="1200" b="1" dirty="0">
                <a:solidFill>
                  <a:srgbClr val="002060"/>
                </a:solidFill>
              </a:rPr>
              <a:t>원</a:t>
            </a:r>
            <a:endParaRPr lang="en-US" altLang="ko-KR" sz="1200" b="1" dirty="0">
              <a:solidFill>
                <a:srgbClr val="002060"/>
              </a:solidFill>
            </a:endParaRPr>
          </a:p>
          <a:p>
            <a:pPr algn="ctr">
              <a:lnSpc>
                <a:spcPts val="3000"/>
              </a:lnSpc>
            </a:pPr>
            <a:r>
              <a:rPr lang="en-US" altLang="ko-KR" sz="1200" b="1" dirty="0">
                <a:solidFill>
                  <a:srgbClr val="002060"/>
                </a:solidFill>
              </a:rPr>
              <a:t>6,000</a:t>
            </a:r>
            <a:r>
              <a:rPr lang="ko-KR" altLang="en-US" sz="1200" b="1" dirty="0">
                <a:solidFill>
                  <a:srgbClr val="002060"/>
                </a:solidFill>
              </a:rPr>
              <a:t>원</a:t>
            </a:r>
            <a:endParaRPr lang="en-US" altLang="ko-KR" sz="1200" b="1" dirty="0">
              <a:solidFill>
                <a:srgbClr val="002060"/>
              </a:solidFill>
            </a:endParaRPr>
          </a:p>
          <a:p>
            <a:pPr algn="ctr">
              <a:lnSpc>
                <a:spcPts val="3000"/>
              </a:lnSpc>
            </a:pPr>
            <a:r>
              <a:rPr lang="en-US" altLang="ko-KR" sz="1200" b="1" dirty="0">
                <a:solidFill>
                  <a:srgbClr val="002060"/>
                </a:solidFill>
              </a:rPr>
              <a:t>7,000</a:t>
            </a:r>
            <a:r>
              <a:rPr lang="ko-KR" altLang="en-US" sz="1200" b="1" dirty="0">
                <a:solidFill>
                  <a:srgbClr val="002060"/>
                </a:solidFill>
              </a:rPr>
              <a:t>원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64B243-277C-40C1-AE11-9C6A59ED615C}"/>
              </a:ext>
            </a:extLst>
          </p:cNvPr>
          <p:cNvSpPr txBox="1"/>
          <p:nvPr/>
        </p:nvSpPr>
        <p:spPr>
          <a:xfrm>
            <a:off x="4533209" y="1471354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dirty="0">
                <a:solidFill>
                  <a:schemeClr val="bg1"/>
                </a:solidFill>
              </a:rPr>
              <a:t>크기기준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C90B640-3643-4D3F-94A8-513043424072}"/>
              </a:ext>
            </a:extLst>
          </p:cNvPr>
          <p:cNvSpPr txBox="1"/>
          <p:nvPr/>
        </p:nvSpPr>
        <p:spPr>
          <a:xfrm>
            <a:off x="7193281" y="1471354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dirty="0">
                <a:solidFill>
                  <a:schemeClr val="bg1"/>
                </a:solidFill>
              </a:rPr>
              <a:t>무게기준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C7ED2D5-0D9E-4EC8-BD7C-5ECF80562688}"/>
              </a:ext>
            </a:extLst>
          </p:cNvPr>
          <p:cNvSpPr txBox="1"/>
          <p:nvPr/>
        </p:nvSpPr>
        <p:spPr>
          <a:xfrm>
            <a:off x="9401948" y="1471354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dirty="0">
                <a:solidFill>
                  <a:schemeClr val="bg1"/>
                </a:solidFill>
              </a:rPr>
              <a:t>집하기준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FAB6B12-AE33-4B85-B548-8695761F680E}"/>
              </a:ext>
            </a:extLst>
          </p:cNvPr>
          <p:cNvSpPr txBox="1"/>
          <p:nvPr/>
        </p:nvSpPr>
        <p:spPr>
          <a:xfrm>
            <a:off x="4141231" y="1731815"/>
            <a:ext cx="1758816" cy="19532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en-US" altLang="ko-KR" sz="1200" b="1" dirty="0">
                <a:solidFill>
                  <a:srgbClr val="002060"/>
                </a:solidFill>
              </a:rPr>
              <a:t>80cm</a:t>
            </a:r>
            <a:r>
              <a:rPr lang="ko-KR" altLang="en-US" sz="1200" b="1" dirty="0">
                <a:solidFill>
                  <a:srgbClr val="002060"/>
                </a:solidFill>
              </a:rPr>
              <a:t>이하 </a:t>
            </a:r>
            <a:r>
              <a:rPr lang="en-US" altLang="ko-KR" sz="1200" b="1" dirty="0">
                <a:solidFill>
                  <a:srgbClr val="002060"/>
                </a:solidFill>
              </a:rPr>
              <a:t>(</a:t>
            </a:r>
            <a:r>
              <a:rPr lang="ko-KR" altLang="en-US" sz="1200" b="1" dirty="0" err="1">
                <a:solidFill>
                  <a:srgbClr val="002060"/>
                </a:solidFill>
              </a:rPr>
              <a:t>세변의합</a:t>
            </a:r>
            <a:r>
              <a:rPr lang="en-US" altLang="ko-KR" sz="1200" b="1" dirty="0">
                <a:solidFill>
                  <a:srgbClr val="002060"/>
                </a:solidFill>
              </a:rPr>
              <a:t>)</a:t>
            </a:r>
          </a:p>
          <a:p>
            <a:pPr algn="ctr">
              <a:lnSpc>
                <a:spcPts val="3000"/>
              </a:lnSpc>
            </a:pPr>
            <a:r>
              <a:rPr lang="en-US" altLang="ko-KR" sz="1200" b="1" dirty="0">
                <a:solidFill>
                  <a:srgbClr val="002060"/>
                </a:solidFill>
              </a:rPr>
              <a:t>100cm</a:t>
            </a:r>
            <a:r>
              <a:rPr lang="ko-KR" altLang="en-US" sz="1200" b="1" dirty="0">
                <a:solidFill>
                  <a:srgbClr val="002060"/>
                </a:solidFill>
              </a:rPr>
              <a:t>이하 </a:t>
            </a:r>
            <a:r>
              <a:rPr lang="en-US" altLang="ko-KR" sz="1200" b="1" dirty="0">
                <a:solidFill>
                  <a:srgbClr val="002060"/>
                </a:solidFill>
              </a:rPr>
              <a:t>(</a:t>
            </a:r>
            <a:r>
              <a:rPr lang="ko-KR" altLang="en-US" sz="1200" b="1" dirty="0" err="1">
                <a:solidFill>
                  <a:srgbClr val="002060"/>
                </a:solidFill>
              </a:rPr>
              <a:t>세변의합</a:t>
            </a:r>
            <a:r>
              <a:rPr lang="en-US" altLang="ko-KR" sz="1200" b="1" dirty="0">
                <a:solidFill>
                  <a:srgbClr val="002060"/>
                </a:solidFill>
              </a:rPr>
              <a:t>)</a:t>
            </a:r>
          </a:p>
          <a:p>
            <a:pPr algn="ctr">
              <a:lnSpc>
                <a:spcPts val="3000"/>
              </a:lnSpc>
            </a:pPr>
            <a:r>
              <a:rPr lang="en-US" altLang="ko-KR" sz="1200" b="1" dirty="0">
                <a:solidFill>
                  <a:srgbClr val="002060"/>
                </a:solidFill>
              </a:rPr>
              <a:t>120cm</a:t>
            </a:r>
            <a:r>
              <a:rPr lang="ko-KR" altLang="en-US" sz="1200" b="1" dirty="0">
                <a:solidFill>
                  <a:srgbClr val="002060"/>
                </a:solidFill>
              </a:rPr>
              <a:t>이하 </a:t>
            </a:r>
            <a:r>
              <a:rPr lang="en-US" altLang="ko-KR" sz="1200" b="1" dirty="0">
                <a:solidFill>
                  <a:srgbClr val="002060"/>
                </a:solidFill>
              </a:rPr>
              <a:t>(</a:t>
            </a:r>
            <a:r>
              <a:rPr lang="ko-KR" altLang="en-US" sz="1200" b="1" dirty="0" err="1">
                <a:solidFill>
                  <a:srgbClr val="002060"/>
                </a:solidFill>
              </a:rPr>
              <a:t>세변의합</a:t>
            </a:r>
            <a:r>
              <a:rPr lang="en-US" altLang="ko-KR" sz="1200" b="1" dirty="0">
                <a:solidFill>
                  <a:srgbClr val="002060"/>
                </a:solidFill>
              </a:rPr>
              <a:t>)</a:t>
            </a:r>
          </a:p>
          <a:p>
            <a:pPr algn="ctr">
              <a:lnSpc>
                <a:spcPts val="3000"/>
              </a:lnSpc>
            </a:pPr>
            <a:r>
              <a:rPr lang="en-US" altLang="ko-KR" sz="1200" b="1" dirty="0">
                <a:solidFill>
                  <a:srgbClr val="002060"/>
                </a:solidFill>
              </a:rPr>
              <a:t>140cm</a:t>
            </a:r>
            <a:r>
              <a:rPr lang="ko-KR" altLang="en-US" sz="1200" b="1" dirty="0">
                <a:solidFill>
                  <a:srgbClr val="002060"/>
                </a:solidFill>
              </a:rPr>
              <a:t>이하 </a:t>
            </a:r>
            <a:r>
              <a:rPr lang="en-US" altLang="ko-KR" sz="1200" b="1" dirty="0">
                <a:solidFill>
                  <a:srgbClr val="002060"/>
                </a:solidFill>
              </a:rPr>
              <a:t>(</a:t>
            </a:r>
            <a:r>
              <a:rPr lang="ko-KR" altLang="en-US" sz="1200" b="1" dirty="0" err="1">
                <a:solidFill>
                  <a:srgbClr val="002060"/>
                </a:solidFill>
              </a:rPr>
              <a:t>세변의합</a:t>
            </a:r>
            <a:r>
              <a:rPr lang="en-US" altLang="ko-KR" sz="1200" b="1" dirty="0">
                <a:solidFill>
                  <a:srgbClr val="002060"/>
                </a:solidFill>
              </a:rPr>
              <a:t>)</a:t>
            </a:r>
          </a:p>
          <a:p>
            <a:pPr algn="ctr">
              <a:lnSpc>
                <a:spcPts val="3000"/>
              </a:lnSpc>
            </a:pPr>
            <a:r>
              <a:rPr lang="en-US" altLang="ko-KR" sz="1200" b="1" dirty="0">
                <a:solidFill>
                  <a:srgbClr val="002060"/>
                </a:solidFill>
              </a:rPr>
              <a:t>160cm</a:t>
            </a:r>
            <a:r>
              <a:rPr lang="ko-KR" altLang="en-US" sz="1200" b="1" dirty="0">
                <a:solidFill>
                  <a:srgbClr val="002060"/>
                </a:solidFill>
              </a:rPr>
              <a:t>이하 </a:t>
            </a:r>
            <a:r>
              <a:rPr lang="en-US" altLang="ko-KR" sz="1200" b="1" dirty="0">
                <a:solidFill>
                  <a:srgbClr val="002060"/>
                </a:solidFill>
              </a:rPr>
              <a:t>(</a:t>
            </a:r>
            <a:r>
              <a:rPr lang="ko-KR" altLang="en-US" sz="1200" b="1" dirty="0" err="1">
                <a:solidFill>
                  <a:srgbClr val="002060"/>
                </a:solidFill>
              </a:rPr>
              <a:t>세변의합</a:t>
            </a:r>
            <a:r>
              <a:rPr lang="en-US" altLang="ko-KR" sz="1200" b="1" dirty="0">
                <a:solidFill>
                  <a:srgbClr val="002060"/>
                </a:solidFill>
              </a:rPr>
              <a:t>)</a:t>
            </a:r>
            <a:endParaRPr lang="ko-KR" altLang="en-US" sz="1200" b="1" dirty="0">
              <a:solidFill>
                <a:srgbClr val="00206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3C573DB-4EB5-4C03-B054-BE837757FE6D}"/>
              </a:ext>
            </a:extLst>
          </p:cNvPr>
          <p:cNvSpPr txBox="1"/>
          <p:nvPr/>
        </p:nvSpPr>
        <p:spPr>
          <a:xfrm>
            <a:off x="7192095" y="1731815"/>
            <a:ext cx="905184" cy="19532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en-US" altLang="ko-KR" sz="1200" b="1" dirty="0">
                <a:solidFill>
                  <a:srgbClr val="002060"/>
                </a:solidFill>
              </a:rPr>
              <a:t>3kg </a:t>
            </a:r>
            <a:r>
              <a:rPr lang="ko-KR" altLang="en-US" sz="1200" b="1" dirty="0">
                <a:solidFill>
                  <a:srgbClr val="002060"/>
                </a:solidFill>
              </a:rPr>
              <a:t>이하</a:t>
            </a:r>
            <a:endParaRPr lang="en-US" altLang="ko-KR" sz="1200" b="1" dirty="0">
              <a:solidFill>
                <a:srgbClr val="002060"/>
              </a:solidFill>
            </a:endParaRPr>
          </a:p>
          <a:p>
            <a:pPr algn="ctr">
              <a:lnSpc>
                <a:spcPts val="3000"/>
              </a:lnSpc>
            </a:pPr>
            <a:r>
              <a:rPr lang="en-US" altLang="ko-KR" sz="1200" b="1" dirty="0">
                <a:solidFill>
                  <a:srgbClr val="002060"/>
                </a:solidFill>
              </a:rPr>
              <a:t>7kg </a:t>
            </a:r>
            <a:r>
              <a:rPr lang="ko-KR" altLang="en-US" sz="1200" b="1" dirty="0">
                <a:solidFill>
                  <a:srgbClr val="002060"/>
                </a:solidFill>
              </a:rPr>
              <a:t>이하</a:t>
            </a:r>
            <a:endParaRPr lang="en-US" altLang="ko-KR" sz="1200" b="1" dirty="0">
              <a:solidFill>
                <a:srgbClr val="002060"/>
              </a:solidFill>
            </a:endParaRPr>
          </a:p>
          <a:p>
            <a:pPr algn="ctr">
              <a:lnSpc>
                <a:spcPts val="3000"/>
              </a:lnSpc>
            </a:pPr>
            <a:r>
              <a:rPr lang="en-US" altLang="ko-KR" sz="1200" b="1" dirty="0">
                <a:solidFill>
                  <a:srgbClr val="002060"/>
                </a:solidFill>
              </a:rPr>
              <a:t>10kg </a:t>
            </a:r>
            <a:r>
              <a:rPr lang="ko-KR" altLang="en-US" sz="1200" b="1" dirty="0">
                <a:solidFill>
                  <a:srgbClr val="002060"/>
                </a:solidFill>
              </a:rPr>
              <a:t>이하</a:t>
            </a:r>
            <a:endParaRPr lang="en-US" altLang="ko-KR" sz="1200" b="1" dirty="0">
              <a:solidFill>
                <a:srgbClr val="002060"/>
              </a:solidFill>
            </a:endParaRPr>
          </a:p>
          <a:p>
            <a:pPr algn="ctr">
              <a:lnSpc>
                <a:spcPts val="3000"/>
              </a:lnSpc>
            </a:pPr>
            <a:r>
              <a:rPr lang="en-US" altLang="ko-KR" sz="1200" b="1" dirty="0">
                <a:solidFill>
                  <a:srgbClr val="002060"/>
                </a:solidFill>
              </a:rPr>
              <a:t>15kg </a:t>
            </a:r>
            <a:r>
              <a:rPr lang="ko-KR" altLang="en-US" sz="1200" b="1" dirty="0">
                <a:solidFill>
                  <a:srgbClr val="002060"/>
                </a:solidFill>
              </a:rPr>
              <a:t>이하</a:t>
            </a:r>
            <a:endParaRPr lang="en-US" altLang="ko-KR" sz="1200" b="1" dirty="0">
              <a:solidFill>
                <a:srgbClr val="002060"/>
              </a:solidFill>
            </a:endParaRPr>
          </a:p>
          <a:p>
            <a:pPr algn="ctr">
              <a:lnSpc>
                <a:spcPts val="3000"/>
              </a:lnSpc>
            </a:pPr>
            <a:r>
              <a:rPr lang="en-US" altLang="ko-KR" sz="1200" b="1" dirty="0">
                <a:solidFill>
                  <a:srgbClr val="002060"/>
                </a:solidFill>
              </a:rPr>
              <a:t>20kg </a:t>
            </a:r>
            <a:r>
              <a:rPr lang="ko-KR" altLang="en-US" sz="1200" b="1" dirty="0">
                <a:solidFill>
                  <a:srgbClr val="002060"/>
                </a:solidFill>
              </a:rPr>
              <a:t>이하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1EEA24E-6173-4996-B5A5-15927A304E77}"/>
              </a:ext>
            </a:extLst>
          </p:cNvPr>
          <p:cNvSpPr txBox="1"/>
          <p:nvPr/>
        </p:nvSpPr>
        <p:spPr>
          <a:xfrm>
            <a:off x="9327085" y="2449481"/>
            <a:ext cx="1063113" cy="4144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ko-KR" altLang="en-US" sz="1200" b="1" dirty="0">
                <a:solidFill>
                  <a:srgbClr val="002060"/>
                </a:solidFill>
              </a:rPr>
              <a:t>상담 후 결정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BE96F74-6F75-422B-83B1-51EBD3FD776C}"/>
              </a:ext>
            </a:extLst>
          </p:cNvPr>
          <p:cNvSpPr txBox="1"/>
          <p:nvPr/>
        </p:nvSpPr>
        <p:spPr>
          <a:xfrm>
            <a:off x="1945179" y="4699463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dirty="0">
                <a:solidFill>
                  <a:srgbClr val="002060"/>
                </a:solidFill>
              </a:rPr>
              <a:t>할인기준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B063253-A615-477E-BFAC-E9534BFAF592}"/>
              </a:ext>
            </a:extLst>
          </p:cNvPr>
          <p:cNvSpPr txBox="1"/>
          <p:nvPr/>
        </p:nvSpPr>
        <p:spPr>
          <a:xfrm>
            <a:off x="4201387" y="4699462"/>
            <a:ext cx="15664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400" b="1" dirty="0">
                <a:solidFill>
                  <a:srgbClr val="002060"/>
                </a:solidFill>
              </a:rPr>
              <a:t>크기 및 무게기준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1E31A69-7C5D-4316-98BA-FAC03BE3AA75}"/>
              </a:ext>
            </a:extLst>
          </p:cNvPr>
          <p:cNvSpPr txBox="1"/>
          <p:nvPr/>
        </p:nvSpPr>
        <p:spPr>
          <a:xfrm>
            <a:off x="7237936" y="4699462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dirty="0">
                <a:solidFill>
                  <a:srgbClr val="002060"/>
                </a:solidFill>
              </a:rPr>
              <a:t>수량기준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B8634A6-C979-4781-835E-4A5E15672B42}"/>
              </a:ext>
            </a:extLst>
          </p:cNvPr>
          <p:cNvSpPr txBox="1"/>
          <p:nvPr/>
        </p:nvSpPr>
        <p:spPr>
          <a:xfrm>
            <a:off x="9401948" y="4699462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dirty="0">
                <a:solidFill>
                  <a:srgbClr val="002060"/>
                </a:solidFill>
              </a:rPr>
              <a:t>적용단가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6E8C1A4-7D29-4031-94E3-116C6B782373}"/>
              </a:ext>
            </a:extLst>
          </p:cNvPr>
          <p:cNvSpPr txBox="1"/>
          <p:nvPr/>
        </p:nvSpPr>
        <p:spPr>
          <a:xfrm>
            <a:off x="1758520" y="4963924"/>
            <a:ext cx="1297151" cy="4144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ko-KR" altLang="en-US" sz="1200" b="1" dirty="0">
                <a:solidFill>
                  <a:srgbClr val="002060"/>
                </a:solidFill>
              </a:rPr>
              <a:t>수량</a:t>
            </a:r>
            <a:r>
              <a:rPr lang="en-US" altLang="ko-KR" sz="1200" b="1" dirty="0">
                <a:solidFill>
                  <a:srgbClr val="002060"/>
                </a:solidFill>
              </a:rPr>
              <a:t>, </a:t>
            </a:r>
            <a:r>
              <a:rPr lang="ko-KR" altLang="en-US" sz="1200" b="1" dirty="0">
                <a:solidFill>
                  <a:srgbClr val="002060"/>
                </a:solidFill>
              </a:rPr>
              <a:t>크기</a:t>
            </a:r>
            <a:r>
              <a:rPr lang="en-US" altLang="ko-KR" sz="1200" b="1" dirty="0">
                <a:solidFill>
                  <a:srgbClr val="002060"/>
                </a:solidFill>
              </a:rPr>
              <a:t>, </a:t>
            </a:r>
            <a:r>
              <a:rPr lang="ko-KR" altLang="en-US" sz="1200" b="1" dirty="0">
                <a:solidFill>
                  <a:srgbClr val="002060"/>
                </a:solidFill>
              </a:rPr>
              <a:t>무게</a:t>
            </a:r>
            <a:endParaRPr lang="en-US" altLang="ko-KR" sz="1200" b="1" dirty="0">
              <a:solidFill>
                <a:srgbClr val="00206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AA0E316-1404-484F-8391-FB56C60A9AC4}"/>
              </a:ext>
            </a:extLst>
          </p:cNvPr>
          <p:cNvSpPr txBox="1"/>
          <p:nvPr/>
        </p:nvSpPr>
        <p:spPr>
          <a:xfrm>
            <a:off x="4078054" y="4963923"/>
            <a:ext cx="1841338" cy="4144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en-US" altLang="ko-KR" sz="1200" b="1" dirty="0">
                <a:solidFill>
                  <a:srgbClr val="002060"/>
                </a:solidFill>
              </a:rPr>
              <a:t>80cm </a:t>
            </a:r>
            <a:r>
              <a:rPr lang="ko-KR" altLang="en-US" sz="1200" b="1" dirty="0">
                <a:solidFill>
                  <a:srgbClr val="002060"/>
                </a:solidFill>
              </a:rPr>
              <a:t>이하</a:t>
            </a:r>
            <a:r>
              <a:rPr lang="en-US" altLang="ko-KR" sz="1200" b="1" dirty="0">
                <a:solidFill>
                  <a:srgbClr val="002060"/>
                </a:solidFill>
              </a:rPr>
              <a:t> / 10kg</a:t>
            </a:r>
            <a:r>
              <a:rPr lang="ko-KR" altLang="en-US" sz="1200" b="1" dirty="0">
                <a:solidFill>
                  <a:srgbClr val="002060"/>
                </a:solidFill>
              </a:rPr>
              <a:t> 이하</a:t>
            </a:r>
            <a:endParaRPr lang="en-US" altLang="ko-KR" sz="1200" b="1" dirty="0">
              <a:solidFill>
                <a:srgbClr val="00206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2902B09-9A86-4A80-AC5D-0AB326D05885}"/>
              </a:ext>
            </a:extLst>
          </p:cNvPr>
          <p:cNvSpPr txBox="1"/>
          <p:nvPr/>
        </p:nvSpPr>
        <p:spPr>
          <a:xfrm>
            <a:off x="7100079" y="4963922"/>
            <a:ext cx="1178529" cy="4144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en-US" altLang="ko-KR" sz="1200" b="1" dirty="0">
                <a:solidFill>
                  <a:srgbClr val="002060"/>
                </a:solidFill>
              </a:rPr>
              <a:t>500</a:t>
            </a:r>
            <a:r>
              <a:rPr lang="ko-KR" altLang="en-US" sz="1200" b="1" dirty="0">
                <a:solidFill>
                  <a:srgbClr val="002060"/>
                </a:solidFill>
              </a:rPr>
              <a:t>개 이상 시</a:t>
            </a:r>
            <a:endParaRPr lang="en-US" altLang="ko-KR" sz="1200" b="1" dirty="0">
              <a:solidFill>
                <a:srgbClr val="00206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05F3C79-181B-4416-9754-DF61CA425B94}"/>
              </a:ext>
            </a:extLst>
          </p:cNvPr>
          <p:cNvSpPr txBox="1"/>
          <p:nvPr/>
        </p:nvSpPr>
        <p:spPr>
          <a:xfrm>
            <a:off x="9163032" y="4963921"/>
            <a:ext cx="1380506" cy="4144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en-US" altLang="ko-KR" sz="1200" b="1" dirty="0">
                <a:solidFill>
                  <a:srgbClr val="002060"/>
                </a:solidFill>
              </a:rPr>
              <a:t>100</a:t>
            </a:r>
            <a:r>
              <a:rPr lang="ko-KR" altLang="en-US" sz="1200" b="1" dirty="0">
                <a:solidFill>
                  <a:srgbClr val="002060"/>
                </a:solidFill>
              </a:rPr>
              <a:t>원 </a:t>
            </a:r>
            <a:r>
              <a:rPr lang="en-US" altLang="ko-KR" sz="1200" b="1" dirty="0">
                <a:solidFill>
                  <a:srgbClr val="002060"/>
                </a:solidFill>
              </a:rPr>
              <a:t>~ 1,000</a:t>
            </a:r>
            <a:r>
              <a:rPr lang="ko-KR" altLang="en-US" sz="1200" b="1" dirty="0">
                <a:solidFill>
                  <a:srgbClr val="002060"/>
                </a:solidFill>
              </a:rPr>
              <a:t>원</a:t>
            </a:r>
            <a:endParaRPr lang="en-US" altLang="ko-KR" sz="1200" b="1" dirty="0">
              <a:solidFill>
                <a:srgbClr val="00206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EBA09CE-9323-4C92-89C8-3024825ABCDF}"/>
              </a:ext>
            </a:extLst>
          </p:cNvPr>
          <p:cNvSpPr txBox="1"/>
          <p:nvPr/>
        </p:nvSpPr>
        <p:spPr>
          <a:xfrm>
            <a:off x="3515733" y="5883094"/>
            <a:ext cx="5160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※ 3PL, </a:t>
            </a:r>
            <a:r>
              <a:rPr lang="ko-KR" altLang="en-US" sz="1000" b="1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풀필먼트</a:t>
            </a:r>
            <a:r>
              <a:rPr lang="ko-KR" altLang="en-US" sz="10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업체 및 </a:t>
            </a:r>
            <a:r>
              <a:rPr lang="en-US" altLang="ko-KR" sz="10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1,000</a:t>
            </a:r>
            <a:r>
              <a:rPr lang="ko-KR" altLang="en-US" sz="10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개</a:t>
            </a:r>
            <a:r>
              <a:rPr lang="en-US" altLang="ko-KR" sz="10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/1</a:t>
            </a:r>
            <a:r>
              <a:rPr lang="ko-KR" altLang="en-US" sz="10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일 발송 업체는 추가 할인 및 프로모션 제공됩니다</a:t>
            </a:r>
            <a:r>
              <a:rPr lang="en-US" altLang="ko-KR" sz="10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.</a:t>
            </a:r>
            <a:endParaRPr lang="ko-KR" altLang="en-US" sz="10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419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111</Words>
  <Application>Microsoft Office PowerPoint</Application>
  <PresentationFormat>와이드스크린</PresentationFormat>
  <Paragraphs>30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6" baseType="lpstr">
      <vt:lpstr>Microsoft GothicNeo</vt:lpstr>
      <vt:lpstr>Arial</vt:lpstr>
      <vt:lpstr>맑은 고딕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110</dc:creator>
  <cp:lastModifiedBy>jonghee kim</cp:lastModifiedBy>
  <cp:revision>12</cp:revision>
  <dcterms:created xsi:type="dcterms:W3CDTF">2021-06-21T06:46:46Z</dcterms:created>
  <dcterms:modified xsi:type="dcterms:W3CDTF">2022-01-08T08:44:13Z</dcterms:modified>
</cp:coreProperties>
</file>