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맑은 고딕" panose="020B0503020000020004" pitchFamily="50" charset="-127"/>
      <p:regular r:id="rId4"/>
      <p:bold r:id="rId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1B6517-6DF3-48BD-8DD3-EA1F476BD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A0167EA-32E1-4B3A-8C2F-54D5CAA6D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3A3902-3121-4EC8-A575-0DE629F4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F8A5E0-D859-47BA-9632-E91F46CF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27678D-7A71-4D3C-8688-60144066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087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02E07A-0953-4734-A885-269796F3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FC38D80-DD30-4B14-9CAB-1A300221B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95A06D-2E87-442C-A383-CF0C3AC6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77163C-878E-4DF8-9516-029FD494E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2BB6AA-C0A4-4A83-8379-A087394F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17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F6A5EC2-118D-4EE0-9EE2-EA369428D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C0393C-6F18-47EA-8FDB-23332F14C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52A60E-3F23-4757-A2D3-591BE8B5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9DC4C0-9F53-4321-AA1E-B6DFF8A0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2B2612-F1CA-44E7-91AD-E600CEBB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21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BD1989-BEDA-45FE-86C2-7530105E4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3DC9C2-9E7D-495A-8C19-D2DDEACD2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701DFC-1C66-4479-B58C-2572315E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7D6017-45ED-45E1-90CE-CB549D28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EC1F4E-9848-4EFB-8B35-716FB6F9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06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3435D3-0692-4AF0-91C2-314F3559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436E76-4256-487A-9C8D-24C08F3C7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6E8F23-3391-4C11-993A-BB787D8B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95CB72-77B4-4F86-8E95-64DDF44F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2FAE91-CE60-49E0-9FB9-7621E80E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5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C2CE2F-821C-47CA-B0EE-13DCFA802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C8C1CB-A785-48A1-B4FB-1B448303A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47BC65D-6536-4D8C-A695-1FC7A5513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C334D09-FF29-43D2-A57D-A56A02DA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A2442F-EC80-431B-AFCA-F3A7C948C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B089C1-07DA-4671-A781-453C2D39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6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365E88-ACD8-4AC7-BC64-4BF6DF50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1541F7-22B2-4048-B6F6-A0B60BB72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309BE64-2575-4F30-B662-083EF013B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271A03D-0136-43F7-852A-5F8397EFC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1F057E1-8B8F-40BD-9902-23399800B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21F15BA-3403-4473-A3CB-41A88ABA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5ECBBC8-E191-4024-8C48-EBD4CC90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7F99574-4470-46E4-9156-583876FA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AFCCE2-1D6E-4E29-934B-EC3390D5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E797DA-8946-4CA5-AAD0-EC486B24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25A61AB-35BB-42F7-9409-8CEF83F0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C02B8C0-3189-4160-A5F3-FBB7D211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8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39A0C80-6AE6-4DCE-A717-56864483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E5F134-06BB-4D62-9D4E-AF289519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F0EC640-B003-4C88-A816-B0EC7169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11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73FE8B-7511-484C-9686-B58FFAFC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23E1D8-6978-4683-9ADF-5750294B2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3371143-6D0F-496C-AD94-A6DB88FD8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5060421-B9E0-4F98-B6BC-264FBA85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71D2047-A21E-44EA-83B4-E97F2A08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53B370-B89E-4F3B-9A65-B7F3372F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38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ACD0B1-7A5C-4431-9361-215AE138B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4D8094B-11E6-4231-A793-0E46CBD6E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7A124E7-1D2D-4940-AFCA-9E0B88669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4B1C4D-D519-4FD7-932B-E541800E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D04B623-F8B1-4CE8-A65E-C74C3B60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D7CF807-B1C1-4722-8130-DB19115B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86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BD2DA4F-3F92-4FCE-BFF4-01CC0263A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2D667F0-708A-4AE6-AFAC-F1131A05F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50B7AA-E8F1-4D7C-83AF-98C346AF3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B921-8541-4D7F-993C-EF3CA826BE0D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8BABF3-AD39-4A37-BE1A-DC13E9EA8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D6A96C-B76F-416E-BDF5-4CB548227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3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02A23-501F-4675-BC79-539CF696AE55}"/>
              </a:ext>
            </a:extLst>
          </p:cNvPr>
          <p:cNvSpPr txBox="1"/>
          <p:nvPr/>
        </p:nvSpPr>
        <p:spPr>
          <a:xfrm>
            <a:off x="2618252" y="5536278"/>
            <a:ext cx="6955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도도플렉스</a:t>
            </a:r>
            <a:r>
              <a:rPr lang="ko-KR" altLang="en-US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ko-KR" altLang="en-US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  <a:cs typeface="Microsoft GothicNeo" panose="020B0500000101010101" pitchFamily="50" charset="-127"/>
              </a:rPr>
              <a:t>제휴마케팅 사업단</a:t>
            </a:r>
            <a:r>
              <a:rPr lang="ko-KR" altLang="en-US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   </a:t>
            </a:r>
            <a:r>
              <a:rPr lang="en-US" altLang="ko-KR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|   </a:t>
            </a:r>
            <a:r>
              <a:rPr lang="ko-KR" altLang="en-US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제휴문의 </a:t>
            </a:r>
            <a:r>
              <a:rPr lang="en-US" altLang="ko-KR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: 1877-7708   |   E-mail : jaechoon@dodoflex.com</a:t>
            </a:r>
            <a:endParaRPr lang="ko-KR" altLang="en-US" sz="1200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10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CEDAB1-C46F-4114-A682-CC8BE05F5CE2}"/>
              </a:ext>
            </a:extLst>
          </p:cNvPr>
          <p:cNvSpPr txBox="1"/>
          <p:nvPr/>
        </p:nvSpPr>
        <p:spPr>
          <a:xfrm>
            <a:off x="1945180" y="147135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가격기준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F6FD28-B397-402C-8494-5977C12D6BCE}"/>
              </a:ext>
            </a:extLst>
          </p:cNvPr>
          <p:cNvSpPr txBox="1"/>
          <p:nvPr/>
        </p:nvSpPr>
        <p:spPr>
          <a:xfrm>
            <a:off x="2027734" y="1731815"/>
            <a:ext cx="737702" cy="1953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4,000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4,500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5,000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6,000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7,000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64B243-277C-40C1-AE11-9C6A59ED615C}"/>
              </a:ext>
            </a:extLst>
          </p:cNvPr>
          <p:cNvSpPr txBox="1"/>
          <p:nvPr/>
        </p:nvSpPr>
        <p:spPr>
          <a:xfrm>
            <a:off x="4533209" y="147135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크기기준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90B640-3643-4D3F-94A8-513043424072}"/>
              </a:ext>
            </a:extLst>
          </p:cNvPr>
          <p:cNvSpPr txBox="1"/>
          <p:nvPr/>
        </p:nvSpPr>
        <p:spPr>
          <a:xfrm>
            <a:off x="7193281" y="147135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무게기준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7ED2D5-0D9E-4EC8-BD7C-5ECF80562688}"/>
              </a:ext>
            </a:extLst>
          </p:cNvPr>
          <p:cNvSpPr txBox="1"/>
          <p:nvPr/>
        </p:nvSpPr>
        <p:spPr>
          <a:xfrm>
            <a:off x="9401948" y="147135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집하기준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AB6B12-AE33-4B85-B548-8695761F680E}"/>
              </a:ext>
            </a:extLst>
          </p:cNvPr>
          <p:cNvSpPr txBox="1"/>
          <p:nvPr/>
        </p:nvSpPr>
        <p:spPr>
          <a:xfrm>
            <a:off x="4141231" y="1731815"/>
            <a:ext cx="1758816" cy="1953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80cm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100cm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120cm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140cm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160cm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  <a:endParaRPr lang="ko-KR" altLang="en-US" sz="1200" b="1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C573DB-4EB5-4C03-B054-BE837757FE6D}"/>
              </a:ext>
            </a:extLst>
          </p:cNvPr>
          <p:cNvSpPr txBox="1"/>
          <p:nvPr/>
        </p:nvSpPr>
        <p:spPr>
          <a:xfrm>
            <a:off x="7192095" y="1731815"/>
            <a:ext cx="905184" cy="1953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3kg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7kg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10kg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15kg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20kg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EEA24E-6173-4996-B5A5-15927A304E77}"/>
              </a:ext>
            </a:extLst>
          </p:cNvPr>
          <p:cNvSpPr txBox="1"/>
          <p:nvPr/>
        </p:nvSpPr>
        <p:spPr>
          <a:xfrm>
            <a:off x="9327085" y="2449481"/>
            <a:ext cx="1063113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ko-KR" altLang="en-US" sz="1200" b="1" dirty="0">
                <a:solidFill>
                  <a:srgbClr val="002060"/>
                </a:solidFill>
              </a:rPr>
              <a:t>상담 후 결정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96F74-6F75-422B-83B1-51EBD3FD776C}"/>
              </a:ext>
            </a:extLst>
          </p:cNvPr>
          <p:cNvSpPr txBox="1"/>
          <p:nvPr/>
        </p:nvSpPr>
        <p:spPr>
          <a:xfrm>
            <a:off x="1945179" y="469946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2060"/>
                </a:solidFill>
              </a:rPr>
              <a:t>할인기준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063253-A615-477E-BFAC-E9534BFAF592}"/>
              </a:ext>
            </a:extLst>
          </p:cNvPr>
          <p:cNvSpPr txBox="1"/>
          <p:nvPr/>
        </p:nvSpPr>
        <p:spPr>
          <a:xfrm>
            <a:off x="4201387" y="4699462"/>
            <a:ext cx="1566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002060"/>
                </a:solidFill>
              </a:rPr>
              <a:t>크기 및 무게기준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E31A69-7C5D-4316-98BA-FAC03BE3AA75}"/>
              </a:ext>
            </a:extLst>
          </p:cNvPr>
          <p:cNvSpPr txBox="1"/>
          <p:nvPr/>
        </p:nvSpPr>
        <p:spPr>
          <a:xfrm>
            <a:off x="7237936" y="469946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2060"/>
                </a:solidFill>
              </a:rPr>
              <a:t>수량기준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8634A6-C979-4781-835E-4A5E15672B42}"/>
              </a:ext>
            </a:extLst>
          </p:cNvPr>
          <p:cNvSpPr txBox="1"/>
          <p:nvPr/>
        </p:nvSpPr>
        <p:spPr>
          <a:xfrm>
            <a:off x="9401948" y="469946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2060"/>
                </a:solidFill>
              </a:rPr>
              <a:t>적용단가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E8C1A4-7D29-4031-94E3-116C6B782373}"/>
              </a:ext>
            </a:extLst>
          </p:cNvPr>
          <p:cNvSpPr txBox="1"/>
          <p:nvPr/>
        </p:nvSpPr>
        <p:spPr>
          <a:xfrm>
            <a:off x="1758520" y="4963924"/>
            <a:ext cx="1297151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ko-KR" altLang="en-US" sz="1200" b="1" dirty="0">
                <a:solidFill>
                  <a:srgbClr val="002060"/>
                </a:solidFill>
              </a:rPr>
              <a:t>수량</a:t>
            </a:r>
            <a:r>
              <a:rPr lang="en-US" altLang="ko-KR" sz="1200" b="1" dirty="0">
                <a:solidFill>
                  <a:srgbClr val="002060"/>
                </a:solidFill>
              </a:rPr>
              <a:t>, </a:t>
            </a:r>
            <a:r>
              <a:rPr lang="ko-KR" altLang="en-US" sz="1200" b="1" dirty="0">
                <a:solidFill>
                  <a:srgbClr val="002060"/>
                </a:solidFill>
              </a:rPr>
              <a:t>크기</a:t>
            </a:r>
            <a:r>
              <a:rPr lang="en-US" altLang="ko-KR" sz="1200" b="1" dirty="0">
                <a:solidFill>
                  <a:srgbClr val="002060"/>
                </a:solidFill>
              </a:rPr>
              <a:t>, </a:t>
            </a:r>
            <a:r>
              <a:rPr lang="ko-KR" altLang="en-US" sz="1200" b="1" dirty="0">
                <a:solidFill>
                  <a:srgbClr val="002060"/>
                </a:solidFill>
              </a:rPr>
              <a:t>무게</a:t>
            </a:r>
            <a:endParaRPr lang="en-US" altLang="ko-KR" sz="1200" b="1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A0E316-1404-484F-8391-FB56C60A9AC4}"/>
              </a:ext>
            </a:extLst>
          </p:cNvPr>
          <p:cNvSpPr txBox="1"/>
          <p:nvPr/>
        </p:nvSpPr>
        <p:spPr>
          <a:xfrm>
            <a:off x="4033170" y="4963923"/>
            <a:ext cx="1931106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120cm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r>
              <a:rPr lang="en-US" altLang="ko-KR" sz="1200" b="1" dirty="0">
                <a:solidFill>
                  <a:srgbClr val="002060"/>
                </a:solidFill>
              </a:rPr>
              <a:t> / 10kg</a:t>
            </a:r>
            <a:r>
              <a:rPr lang="ko-KR" altLang="en-US" sz="1200" b="1" dirty="0">
                <a:solidFill>
                  <a:srgbClr val="002060"/>
                </a:solidFill>
              </a:rPr>
              <a:t> 이하</a:t>
            </a:r>
            <a:endParaRPr lang="en-US" altLang="ko-KR" sz="1200" b="1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902B09-9A86-4A80-AC5D-0AB326D05885}"/>
              </a:ext>
            </a:extLst>
          </p:cNvPr>
          <p:cNvSpPr txBox="1"/>
          <p:nvPr/>
        </p:nvSpPr>
        <p:spPr>
          <a:xfrm>
            <a:off x="7035157" y="4963922"/>
            <a:ext cx="1308371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1,000</a:t>
            </a:r>
            <a:r>
              <a:rPr lang="ko-KR" altLang="en-US" sz="1200" b="1" dirty="0">
                <a:solidFill>
                  <a:srgbClr val="002060"/>
                </a:solidFill>
              </a:rPr>
              <a:t>원 이상 시</a:t>
            </a:r>
            <a:endParaRPr lang="en-US" altLang="ko-KR" sz="1200" b="1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5F3C79-181B-4416-9754-DF61CA425B94}"/>
              </a:ext>
            </a:extLst>
          </p:cNvPr>
          <p:cNvSpPr txBox="1"/>
          <p:nvPr/>
        </p:nvSpPr>
        <p:spPr>
          <a:xfrm>
            <a:off x="9163032" y="4963921"/>
            <a:ext cx="1380506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100</a:t>
            </a:r>
            <a:r>
              <a:rPr lang="ko-KR" altLang="en-US" sz="1200" b="1" dirty="0">
                <a:solidFill>
                  <a:srgbClr val="002060"/>
                </a:solidFill>
              </a:rPr>
              <a:t>원 </a:t>
            </a:r>
            <a:r>
              <a:rPr lang="en-US" altLang="ko-KR" sz="1200" b="1" dirty="0">
                <a:solidFill>
                  <a:srgbClr val="002060"/>
                </a:solidFill>
              </a:rPr>
              <a:t>~ 1,000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BA09CE-9323-4C92-89C8-3024825ABCDF}"/>
              </a:ext>
            </a:extLst>
          </p:cNvPr>
          <p:cNvSpPr txBox="1"/>
          <p:nvPr/>
        </p:nvSpPr>
        <p:spPr>
          <a:xfrm>
            <a:off x="3515733" y="5883094"/>
            <a:ext cx="5160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※ 3PL, </a:t>
            </a:r>
            <a:r>
              <a:rPr lang="ko-KR" altLang="en-US" sz="10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풀필먼트</a:t>
            </a:r>
            <a:r>
              <a:rPr lang="ko-KR" altLang="en-US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업체 및 </a:t>
            </a:r>
            <a:r>
              <a:rPr lang="en-US" altLang="ko-KR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1,000</a:t>
            </a:r>
            <a:r>
              <a:rPr lang="ko-KR" altLang="en-US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개</a:t>
            </a:r>
            <a:r>
              <a:rPr lang="en-US" altLang="ko-KR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/1</a:t>
            </a:r>
            <a:r>
              <a:rPr lang="ko-KR" altLang="en-US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일 발송 업체는 추가 할인 및 프로모션 제공됩니다</a:t>
            </a:r>
            <a:r>
              <a:rPr lang="en-US" altLang="ko-KR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ko-KR" altLang="en-US" sz="1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1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111</Words>
  <Application>Microsoft Office PowerPoint</Application>
  <PresentationFormat>와이드스크린</PresentationFormat>
  <Paragraphs>30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Arial</vt:lpstr>
      <vt:lpstr>맑은 고딕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110</dc:creator>
  <cp:lastModifiedBy>110</cp:lastModifiedBy>
  <cp:revision>11</cp:revision>
  <dcterms:created xsi:type="dcterms:W3CDTF">2021-06-21T06:46:46Z</dcterms:created>
  <dcterms:modified xsi:type="dcterms:W3CDTF">2021-06-21T09:15:46Z</dcterms:modified>
</cp:coreProperties>
</file>