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8" r:id="rId2"/>
    <p:sldId id="257" r:id="rId3"/>
    <p:sldId id="258" r:id="rId4"/>
    <p:sldId id="259" r:id="rId5"/>
    <p:sldId id="260" r:id="rId6"/>
    <p:sldId id="279" r:id="rId7"/>
    <p:sldId id="280" r:id="rId8"/>
    <p:sldId id="264" r:id="rId9"/>
    <p:sldId id="265" r:id="rId10"/>
    <p:sldId id="281" r:id="rId11"/>
    <p:sldId id="282" r:id="rId12"/>
    <p:sldId id="268" r:id="rId13"/>
    <p:sldId id="269" r:id="rId14"/>
    <p:sldId id="283" r:id="rId15"/>
    <p:sldId id="273" r:id="rId16"/>
    <p:sldId id="274" r:id="rId17"/>
    <p:sldId id="275" r:id="rId18"/>
    <p:sldId id="276" r:id="rId19"/>
    <p:sldId id="277" r:id="rId20"/>
  </p:sldIdLst>
  <p:sldSz cx="5143500" cy="2895600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7" d="100"/>
          <a:sy n="347" d="100"/>
        </p:scale>
        <p:origin x="990" y="2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140"/>
          </a:xfrm>
          <a:prstGeom prst="rect">
            <a:avLst/>
          </a:prstGeom>
        </p:spPr>
        <p:txBody>
          <a:bodyPr vert="horz" lIns="190223" tIns="95111" rIns="190223" bIns="95111" rtlCol="0"/>
          <a:lstStyle>
            <a:lvl1pPr algn="l">
              <a:defRPr sz="25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032" y="1"/>
            <a:ext cx="4301543" cy="339140"/>
          </a:xfrm>
          <a:prstGeom prst="rect">
            <a:avLst/>
          </a:prstGeom>
        </p:spPr>
        <p:txBody>
          <a:bodyPr vert="horz" lIns="190223" tIns="95111" rIns="190223" bIns="95111" rtlCol="0"/>
          <a:lstStyle>
            <a:lvl1pPr algn="r">
              <a:defRPr sz="2500"/>
            </a:lvl1pPr>
          </a:lstStyle>
          <a:p>
            <a:fld id="{1A8EF006-9513-472D-A5B7-4823ABFDA98F}" type="datetimeFigureOut">
              <a:rPr lang="ko-KR" altLang="en-US" smtClean="0"/>
              <a:pPr/>
              <a:t>2022-01-08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90223" tIns="95111" rIns="190223" bIns="9511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4" y="3272128"/>
            <a:ext cx="7941310" cy="2675839"/>
          </a:xfrm>
          <a:prstGeom prst="rect">
            <a:avLst/>
          </a:prstGeom>
        </p:spPr>
        <p:txBody>
          <a:bodyPr vert="horz" lIns="190223" tIns="95111" rIns="190223" bIns="95111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8538"/>
            <a:ext cx="4301543" cy="339137"/>
          </a:xfrm>
          <a:prstGeom prst="rect">
            <a:avLst/>
          </a:prstGeom>
        </p:spPr>
        <p:txBody>
          <a:bodyPr vert="horz" lIns="190223" tIns="95111" rIns="190223" bIns="95111" rtlCol="0" anchor="b"/>
          <a:lstStyle>
            <a:lvl1pPr algn="l">
              <a:defRPr sz="25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032" y="6458538"/>
            <a:ext cx="4301543" cy="339137"/>
          </a:xfrm>
          <a:prstGeom prst="rect">
            <a:avLst/>
          </a:prstGeom>
        </p:spPr>
        <p:txBody>
          <a:bodyPr vert="horz" lIns="190223" tIns="95111" rIns="190223" bIns="95111" rtlCol="0" anchor="b"/>
          <a:lstStyle>
            <a:lvl1pPr algn="r">
              <a:defRPr sz="2500"/>
            </a:lvl1pPr>
          </a:lstStyle>
          <a:p>
            <a:fld id="{5D3945B2-0912-4D6C-81C0-9DC0676FDF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23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945B2-0912-4D6C-81C0-9DC0676FDFDB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304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5553" y="216946"/>
            <a:ext cx="4652393" cy="140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71525" y="1621536"/>
            <a:ext cx="3600450" cy="72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343C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575"/>
              </a:lnSpc>
            </a:pPr>
            <a:fld id="{81D60167-4931-47E6-BA6A-407CBD079E47}" type="slidenum">
              <a:rPr dirty="0"/>
              <a:pPr marL="38100">
                <a:lnSpc>
                  <a:spcPts val="57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rgbClr val="0086CC"/>
                </a:solidFill>
                <a:latin typeface="휴먼둥근헤드라인"/>
                <a:cs typeface="휴먼둥근헤드라인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343C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575"/>
              </a:lnSpc>
            </a:pPr>
            <a:fld id="{81D60167-4931-47E6-BA6A-407CBD079E47}" type="slidenum">
              <a:rPr dirty="0"/>
              <a:pPr marL="38100">
                <a:lnSpc>
                  <a:spcPts val="57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B3F0A4-DDD9-4791-B507-A5173E9C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B07AF76-396A-401A-B164-2A448D64EE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31422B-2278-4436-B0B0-2DBC275CBB2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C75AC2E-6C44-45BA-B2AC-961798E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575"/>
              </a:lnSpc>
            </a:pPr>
            <a:fld id="{81D60167-4931-47E6-BA6A-407CBD079E47}" type="slidenum">
              <a:rPr lang="en-US" altLang="ko-KR" smtClean="0"/>
              <a:pPr marL="38100">
                <a:lnSpc>
                  <a:spcPts val="575"/>
                </a:lnSpc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1302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rgbClr val="0086CC"/>
                </a:solidFill>
                <a:latin typeface="휴먼둥근헤드라인"/>
                <a:cs typeface="휴먼둥근헤드라인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7175" y="665988"/>
            <a:ext cx="2237422" cy="19110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48902" y="665988"/>
            <a:ext cx="2237422" cy="19110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343C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575"/>
              </a:lnSpc>
            </a:pPr>
            <a:fld id="{81D60167-4931-47E6-BA6A-407CBD079E47}" type="slidenum">
              <a:rPr dirty="0"/>
              <a:pPr marL="38100">
                <a:lnSpc>
                  <a:spcPts val="57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rgbClr val="0086CC"/>
                </a:solidFill>
                <a:latin typeface="휴먼둥근헤드라인"/>
                <a:cs typeface="휴먼둥근헤드라인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343C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575"/>
              </a:lnSpc>
            </a:pPr>
            <a:fld id="{81D60167-4931-47E6-BA6A-407CBD079E47}" type="slidenum">
              <a:rPr dirty="0"/>
              <a:pPr marL="38100">
                <a:lnSpc>
                  <a:spcPts val="57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343C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575"/>
              </a:lnSpc>
            </a:pPr>
            <a:fld id="{81D60167-4931-47E6-BA6A-407CBD079E47}" type="slidenum">
              <a:rPr dirty="0"/>
              <a:pPr marL="38100">
                <a:lnSpc>
                  <a:spcPts val="57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3" y="0"/>
            <a:ext cx="5141976" cy="2895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4630" y="769010"/>
            <a:ext cx="4154238" cy="47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rgbClr val="0086CC"/>
                </a:solidFill>
                <a:latin typeface="휴먼둥근헤드라인"/>
                <a:cs typeface="휴먼둥근헤드라인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9908" y="1317653"/>
            <a:ext cx="3213100" cy="1066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48790" y="2692908"/>
            <a:ext cx="1645920" cy="144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7175" y="2692908"/>
            <a:ext cx="1183005" cy="144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94797" y="2774235"/>
            <a:ext cx="154939" cy="89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343C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575"/>
              </a:lnSpc>
            </a:pPr>
            <a:fld id="{81D60167-4931-47E6-BA6A-407CBD079E47}" type="slidenum">
              <a:rPr dirty="0"/>
              <a:pPr marL="38100">
                <a:lnSpc>
                  <a:spcPts val="57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3" r:id="rId4"/>
    <p:sldLayoutId id="2147483664" r:id="rId5"/>
    <p:sldLayoutId id="214748366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jpeg"/><Relationship Id="rId3" Type="http://schemas.openxmlformats.org/officeDocument/2006/relationships/image" Target="../media/image109.png"/><Relationship Id="rId21" Type="http://schemas.openxmlformats.org/officeDocument/2006/relationships/image" Target="../media/image127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jpeg"/><Relationship Id="rId2" Type="http://schemas.openxmlformats.org/officeDocument/2006/relationships/image" Target="../media/image108.png"/><Relationship Id="rId16" Type="http://schemas.openxmlformats.org/officeDocument/2006/relationships/image" Target="../media/image122.jpeg"/><Relationship Id="rId20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10" Type="http://schemas.openxmlformats.org/officeDocument/2006/relationships/image" Target="../media/image116.jpeg"/><Relationship Id="rId19" Type="http://schemas.openxmlformats.org/officeDocument/2006/relationships/image" Target="../media/image125.jpeg"/><Relationship Id="rId4" Type="http://schemas.openxmlformats.org/officeDocument/2006/relationships/image" Target="../media/image110.png"/><Relationship Id="rId9" Type="http://schemas.openxmlformats.org/officeDocument/2006/relationships/image" Target="../media/image115.jpe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8.png"/><Relationship Id="rId5" Type="http://schemas.openxmlformats.org/officeDocument/2006/relationships/image" Target="../media/image133.png"/><Relationship Id="rId10" Type="http://schemas.openxmlformats.org/officeDocument/2006/relationships/image" Target="../media/image137.png"/><Relationship Id="rId4" Type="http://schemas.openxmlformats.org/officeDocument/2006/relationships/image" Target="../media/image132.png"/><Relationship Id="rId9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3" Type="http://schemas.openxmlformats.org/officeDocument/2006/relationships/image" Target="../media/image140.png"/><Relationship Id="rId21" Type="http://schemas.openxmlformats.org/officeDocument/2006/relationships/image" Target="../media/image158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" Type="http://schemas.openxmlformats.org/officeDocument/2006/relationships/image" Target="../media/image139.png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19" Type="http://schemas.openxmlformats.org/officeDocument/2006/relationships/image" Target="../media/image156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jpeg"/><Relationship Id="rId12" Type="http://schemas.openxmlformats.org/officeDocument/2006/relationships/image" Target="../media/image169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jpeg"/><Relationship Id="rId5" Type="http://schemas.openxmlformats.org/officeDocument/2006/relationships/image" Target="../media/image16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jpeg"/><Relationship Id="rId3" Type="http://schemas.openxmlformats.org/officeDocument/2006/relationships/image" Target="../media/image171.jpeg"/><Relationship Id="rId7" Type="http://schemas.openxmlformats.org/officeDocument/2006/relationships/image" Target="../media/image175.jpeg"/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4.jpeg"/><Relationship Id="rId5" Type="http://schemas.openxmlformats.org/officeDocument/2006/relationships/image" Target="../media/image173.jpeg"/><Relationship Id="rId10" Type="http://schemas.openxmlformats.org/officeDocument/2006/relationships/image" Target="../media/image178.jpeg"/><Relationship Id="rId4" Type="http://schemas.openxmlformats.org/officeDocument/2006/relationships/image" Target="../media/image172.jpeg"/><Relationship Id="rId9" Type="http://schemas.openxmlformats.org/officeDocument/2006/relationships/image" Target="../media/image17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18" Type="http://schemas.openxmlformats.org/officeDocument/2006/relationships/image" Target="../media/image195.png"/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17" Type="http://schemas.openxmlformats.org/officeDocument/2006/relationships/image" Target="../media/image194.png"/><Relationship Id="rId2" Type="http://schemas.openxmlformats.org/officeDocument/2006/relationships/image" Target="../media/image179.png"/><Relationship Id="rId16" Type="http://schemas.openxmlformats.org/officeDocument/2006/relationships/image" Target="../media/image1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5" Type="http://schemas.openxmlformats.org/officeDocument/2006/relationships/image" Target="../media/image192.png"/><Relationship Id="rId10" Type="http://schemas.openxmlformats.org/officeDocument/2006/relationships/image" Target="../media/image187.png"/><Relationship Id="rId19" Type="http://schemas.openxmlformats.org/officeDocument/2006/relationships/image" Target="../media/image196.png"/><Relationship Id="rId4" Type="http://schemas.openxmlformats.org/officeDocument/2006/relationships/image" Target="../media/image181.pn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hyperlink" Target="http://www.new.dodoflex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48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51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0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hyperlink" Target="http://dodoflex.com/delivery_area_check_api.do?destination" TargetMode="External"/><Relationship Id="rId7" Type="http://schemas.openxmlformats.org/officeDocument/2006/relationships/image" Target="../media/image86.png"/><Relationship Id="rId2" Type="http://schemas.openxmlformats.org/officeDocument/2006/relationships/hyperlink" Target="http://dodoflex.com/delivery_area_check.do?destin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png"/><Relationship Id="rId10" Type="http://schemas.openxmlformats.org/officeDocument/2006/relationships/image" Target="../media/image89.jpe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91"/>
            <a:ext cx="5143500" cy="289321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709338" y="741211"/>
            <a:ext cx="2124105" cy="632490"/>
            <a:chOff x="6422135" y="1754123"/>
            <a:chExt cx="5034915" cy="14992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2135" y="1754123"/>
              <a:ext cx="2861310" cy="14988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5359" y="1754123"/>
              <a:ext cx="2861309" cy="14988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2235" y="2691396"/>
              <a:ext cx="3409950" cy="3421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473576" y="1696313"/>
            <a:ext cx="1155573" cy="327387"/>
          </a:xfrm>
          <a:prstGeom prst="rect">
            <a:avLst/>
          </a:prstGeom>
        </p:spPr>
        <p:txBody>
          <a:bodyPr vert="horz" wrap="square" lIns="0" tIns="29200" rIns="0" bIns="0" rtlCol="0">
            <a:spAutoFit/>
          </a:bodyPr>
          <a:lstStyle/>
          <a:p>
            <a:pPr marL="5358">
              <a:spcBef>
                <a:spcPts val="230"/>
              </a:spcBef>
            </a:pPr>
            <a:r>
              <a:rPr sz="591" spc="-1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주</a:t>
            </a:r>
            <a:r>
              <a:rPr sz="591" spc="-21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문부터</a:t>
            </a:r>
            <a:r>
              <a:rPr sz="591" spc="-146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 </a:t>
            </a:r>
            <a:r>
              <a:rPr sz="591" spc="-1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도착</a:t>
            </a:r>
            <a:r>
              <a:rPr sz="591" spc="-19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까</a:t>
            </a:r>
            <a:r>
              <a:rPr sz="591" spc="-21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지</a:t>
            </a:r>
            <a:endParaRPr sz="591" dirty="0">
              <a:latin typeface="휴먼둥근헤드라인"/>
              <a:cs typeface="휴먼둥근헤드라인"/>
            </a:endParaRPr>
          </a:p>
          <a:p>
            <a:pPr marL="14735" marR="2143">
              <a:spcBef>
                <a:spcPts val="160"/>
              </a:spcBef>
            </a:pPr>
            <a:r>
              <a:rPr sz="506" spc="-23" dirty="0">
                <a:solidFill>
                  <a:srgbClr val="FFFFFF"/>
                </a:solidFill>
                <a:latin typeface="휴먼옛체"/>
                <a:cs typeface="휴먼옛체"/>
              </a:rPr>
              <a:t>도도플렉스</a:t>
            </a:r>
            <a:r>
              <a:rPr sz="506" spc="-21" dirty="0">
                <a:solidFill>
                  <a:srgbClr val="FFFFFF"/>
                </a:solidFill>
                <a:latin typeface="휴먼옛체"/>
                <a:cs typeface="휴먼옛체"/>
              </a:rPr>
              <a:t>의</a:t>
            </a:r>
            <a:r>
              <a:rPr sz="506" spc="-68" dirty="0">
                <a:solidFill>
                  <a:srgbClr val="FFFFFF"/>
                </a:solidFill>
                <a:latin typeface="휴먼옛체"/>
                <a:cs typeface="휴먼옛체"/>
              </a:rPr>
              <a:t> </a:t>
            </a:r>
            <a:r>
              <a:rPr sz="506" spc="-23" dirty="0">
                <a:solidFill>
                  <a:srgbClr val="FFFFFF"/>
                </a:solidFill>
                <a:latin typeface="휴먼옛체"/>
                <a:cs typeface="휴먼옛체"/>
              </a:rPr>
              <a:t>끊임없</a:t>
            </a:r>
            <a:r>
              <a:rPr sz="506" spc="-21" dirty="0">
                <a:solidFill>
                  <a:srgbClr val="FFFFFF"/>
                </a:solidFill>
                <a:latin typeface="휴먼옛체"/>
                <a:cs typeface="휴먼옛체"/>
              </a:rPr>
              <a:t>는</a:t>
            </a:r>
            <a:r>
              <a:rPr sz="506" spc="-63" dirty="0">
                <a:solidFill>
                  <a:srgbClr val="FFFFFF"/>
                </a:solidFill>
                <a:latin typeface="휴먼옛체"/>
                <a:cs typeface="휴먼옛체"/>
              </a:rPr>
              <a:t> </a:t>
            </a:r>
            <a:r>
              <a:rPr sz="506" spc="-19" dirty="0" err="1">
                <a:solidFill>
                  <a:srgbClr val="FFFFFF"/>
                </a:solidFill>
                <a:latin typeface="휴먼옛체"/>
                <a:cs typeface="휴먼옛체"/>
              </a:rPr>
              <a:t>배송으로</a:t>
            </a:r>
            <a:r>
              <a:rPr sz="506" spc="-19" dirty="0">
                <a:solidFill>
                  <a:srgbClr val="FFFFFF"/>
                </a:solidFill>
                <a:latin typeface="휴먼옛체"/>
                <a:cs typeface="휴먼옛체"/>
              </a:rPr>
              <a:t>  </a:t>
            </a:r>
            <a:endParaRPr lang="en-US" sz="506" spc="-19" dirty="0">
              <a:solidFill>
                <a:srgbClr val="FFFFFF"/>
              </a:solidFill>
              <a:latin typeface="휴먼옛체"/>
              <a:cs typeface="휴먼옛체"/>
            </a:endParaRPr>
          </a:p>
          <a:p>
            <a:pPr marL="14735" marR="2143">
              <a:spcBef>
                <a:spcPts val="160"/>
              </a:spcBef>
            </a:pPr>
            <a:r>
              <a:rPr sz="506" spc="-19" dirty="0" err="1">
                <a:solidFill>
                  <a:srgbClr val="FFFFFF"/>
                </a:solidFill>
                <a:latin typeface="휴먼옛체"/>
                <a:cs typeface="휴먼옛체"/>
              </a:rPr>
              <a:t>새로</a:t>
            </a:r>
            <a:r>
              <a:rPr sz="506" spc="-21" dirty="0" err="1">
                <a:solidFill>
                  <a:srgbClr val="FFFFFF"/>
                </a:solidFill>
                <a:latin typeface="휴먼옛체"/>
                <a:cs typeface="휴먼옛체"/>
              </a:rPr>
              <a:t>운</a:t>
            </a:r>
            <a:r>
              <a:rPr sz="506" spc="-61" dirty="0">
                <a:solidFill>
                  <a:srgbClr val="FFFFFF"/>
                </a:solidFill>
                <a:latin typeface="휴먼옛체"/>
                <a:cs typeface="휴먼옛체"/>
              </a:rPr>
              <a:t> </a:t>
            </a:r>
            <a:r>
              <a:rPr sz="506" spc="-23" dirty="0">
                <a:solidFill>
                  <a:srgbClr val="FFFFFF"/>
                </a:solidFill>
                <a:latin typeface="휴먼옛체"/>
                <a:cs typeface="휴먼옛체"/>
              </a:rPr>
              <a:t>물류서비스</a:t>
            </a:r>
            <a:r>
              <a:rPr sz="506" spc="-21" dirty="0">
                <a:solidFill>
                  <a:srgbClr val="FFFFFF"/>
                </a:solidFill>
                <a:latin typeface="휴먼옛체"/>
                <a:cs typeface="휴먼옛체"/>
              </a:rPr>
              <a:t>를</a:t>
            </a:r>
            <a:r>
              <a:rPr sz="506" spc="-68" dirty="0">
                <a:solidFill>
                  <a:srgbClr val="FFFFFF"/>
                </a:solidFill>
                <a:latin typeface="휴먼옛체"/>
                <a:cs typeface="휴먼옛체"/>
              </a:rPr>
              <a:t> </a:t>
            </a:r>
            <a:r>
              <a:rPr sz="506" spc="-23" dirty="0">
                <a:solidFill>
                  <a:srgbClr val="FFFFFF"/>
                </a:solidFill>
                <a:latin typeface="휴먼옛체"/>
                <a:cs typeface="휴먼옛체"/>
              </a:rPr>
              <a:t>제</a:t>
            </a:r>
            <a:r>
              <a:rPr sz="506" spc="-21" dirty="0">
                <a:solidFill>
                  <a:srgbClr val="FFFFFF"/>
                </a:solidFill>
                <a:latin typeface="휴먼옛체"/>
                <a:cs typeface="휴먼옛체"/>
              </a:rPr>
              <a:t>시</a:t>
            </a:r>
            <a:r>
              <a:rPr sz="506" spc="-63" dirty="0">
                <a:solidFill>
                  <a:srgbClr val="FFFFFF"/>
                </a:solidFill>
                <a:latin typeface="휴먼옛체"/>
                <a:cs typeface="휴먼옛체"/>
              </a:rPr>
              <a:t> </a:t>
            </a:r>
            <a:r>
              <a:rPr sz="506" spc="-21" dirty="0">
                <a:solidFill>
                  <a:srgbClr val="FFFFFF"/>
                </a:solidFill>
                <a:latin typeface="휴먼옛체"/>
                <a:cs typeface="휴먼옛체"/>
              </a:rPr>
              <a:t>해</a:t>
            </a:r>
            <a:r>
              <a:rPr sz="506" spc="-63" dirty="0">
                <a:solidFill>
                  <a:srgbClr val="FFFFFF"/>
                </a:solidFill>
                <a:latin typeface="휴먼옛체"/>
                <a:cs typeface="휴먼옛체"/>
              </a:rPr>
              <a:t> </a:t>
            </a:r>
            <a:r>
              <a:rPr sz="506" spc="-23" dirty="0">
                <a:solidFill>
                  <a:srgbClr val="FFFFFF"/>
                </a:solidFill>
                <a:latin typeface="휴먼옛체"/>
                <a:cs typeface="휴먼옛체"/>
              </a:rPr>
              <a:t>드립니다</a:t>
            </a:r>
            <a:r>
              <a:rPr sz="506" spc="-25" dirty="0">
                <a:solidFill>
                  <a:srgbClr val="FFFFFF"/>
                </a:solidFill>
                <a:latin typeface="휴먼옛체"/>
                <a:cs typeface="휴먼옛체"/>
              </a:rPr>
              <a:t>.</a:t>
            </a:r>
            <a:endParaRPr sz="506" dirty="0">
              <a:latin typeface="휴먼옛체"/>
              <a:cs typeface="휴먼옛체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23069" y="1823168"/>
            <a:ext cx="210026" cy="135318"/>
          </a:xfrm>
          <a:prstGeom prst="rect">
            <a:avLst/>
          </a:prstGeom>
        </p:spPr>
        <p:txBody>
          <a:bodyPr vert="horz" wrap="square" lIns="0" tIns="5358" rIns="0" bIns="0" rtlCol="0">
            <a:spAutoFit/>
          </a:bodyPr>
          <a:lstStyle/>
          <a:p>
            <a:pPr marL="5358">
              <a:spcBef>
                <a:spcPts val="42"/>
              </a:spcBef>
            </a:pPr>
            <a:r>
              <a:rPr sz="844" b="1" spc="4" dirty="0">
                <a:solidFill>
                  <a:srgbClr val="FFDD00"/>
                </a:solidFill>
                <a:latin typeface="Microsoft Sans Serif"/>
                <a:cs typeface="Microsoft Sans Serif"/>
              </a:rPr>
              <a:t>12H</a:t>
            </a:r>
            <a:endParaRPr sz="844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99946" y="1626536"/>
            <a:ext cx="462915" cy="46355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 rot="16200000">
            <a:off x="2353722" y="-1143696"/>
            <a:ext cx="436914" cy="4268057"/>
          </a:xfrm>
          <a:prstGeom prst="rect">
            <a:avLst/>
          </a:prstGeom>
        </p:spPr>
        <p:txBody>
          <a:bodyPr vert="eaVert" wrap="square" lIns="0" tIns="75277" rIns="0" bIns="0" rtlCol="0">
            <a:spAutoFit/>
          </a:bodyPr>
          <a:lstStyle/>
          <a:p>
            <a:pPr marL="2384904" algn="ctr">
              <a:spcBef>
                <a:spcPts val="593"/>
              </a:spcBef>
            </a:pPr>
            <a:r>
              <a:rPr spc="-89" dirty="0"/>
              <a:t>서비</a:t>
            </a:r>
            <a:r>
              <a:rPr spc="-86" dirty="0"/>
              <a:t>스</a:t>
            </a:r>
            <a:r>
              <a:rPr spc="-498" dirty="0"/>
              <a:t> </a:t>
            </a:r>
            <a:r>
              <a:rPr spc="-89" dirty="0"/>
              <a:t>소개서</a:t>
            </a:r>
          </a:p>
          <a:p>
            <a:pPr marL="2384904" algn="ctr">
              <a:spcBef>
                <a:spcPts val="122"/>
              </a:spcBef>
            </a:pPr>
            <a:r>
              <a:rPr sz="506" spc="40" dirty="0">
                <a:solidFill>
                  <a:srgbClr val="FFFFFF"/>
                </a:solidFill>
              </a:rPr>
              <a:t>DODO</a:t>
            </a:r>
            <a:r>
              <a:rPr sz="506" spc="11" dirty="0">
                <a:solidFill>
                  <a:srgbClr val="FFFFFF"/>
                </a:solidFill>
              </a:rPr>
              <a:t>F</a:t>
            </a:r>
            <a:r>
              <a:rPr sz="506" spc="6" dirty="0">
                <a:solidFill>
                  <a:srgbClr val="FFFFFF"/>
                </a:solidFill>
              </a:rPr>
              <a:t>L</a:t>
            </a:r>
            <a:r>
              <a:rPr sz="506" spc="23" dirty="0">
                <a:solidFill>
                  <a:srgbClr val="FFFFFF"/>
                </a:solidFill>
              </a:rPr>
              <a:t>E</a:t>
            </a:r>
            <a:r>
              <a:rPr sz="506" spc="-25" dirty="0">
                <a:solidFill>
                  <a:srgbClr val="FFFFFF"/>
                </a:solidFill>
              </a:rPr>
              <a:t>X</a:t>
            </a:r>
            <a:r>
              <a:rPr sz="506" spc="-112" dirty="0">
                <a:solidFill>
                  <a:srgbClr val="FFFFFF"/>
                </a:solidFill>
              </a:rPr>
              <a:t> </a:t>
            </a:r>
            <a:r>
              <a:rPr sz="506" spc="13" dirty="0">
                <a:solidFill>
                  <a:srgbClr val="FFFFFF"/>
                </a:solidFill>
              </a:rPr>
              <a:t>S</a:t>
            </a:r>
            <a:r>
              <a:rPr sz="506" spc="23" dirty="0">
                <a:solidFill>
                  <a:srgbClr val="FFFFFF"/>
                </a:solidFill>
              </a:rPr>
              <a:t>E</a:t>
            </a:r>
            <a:r>
              <a:rPr sz="506" dirty="0">
                <a:solidFill>
                  <a:srgbClr val="FFFFFF"/>
                </a:solidFill>
              </a:rPr>
              <a:t>R</a:t>
            </a:r>
            <a:r>
              <a:rPr sz="506" spc="-51" dirty="0">
                <a:solidFill>
                  <a:srgbClr val="FFFFFF"/>
                </a:solidFill>
              </a:rPr>
              <a:t>V</a:t>
            </a:r>
            <a:r>
              <a:rPr sz="506" spc="-19" dirty="0">
                <a:solidFill>
                  <a:srgbClr val="FFFFFF"/>
                </a:solidFill>
              </a:rPr>
              <a:t>I</a:t>
            </a:r>
            <a:r>
              <a:rPr sz="506" spc="27" dirty="0">
                <a:solidFill>
                  <a:srgbClr val="FFFFFF"/>
                </a:solidFill>
              </a:rPr>
              <a:t>CE</a:t>
            </a:r>
            <a:r>
              <a:rPr sz="506" spc="-118" dirty="0">
                <a:solidFill>
                  <a:srgbClr val="FFFFFF"/>
                </a:solidFill>
              </a:rPr>
              <a:t> </a:t>
            </a:r>
            <a:r>
              <a:rPr sz="506" spc="-11" dirty="0">
                <a:solidFill>
                  <a:srgbClr val="FFFFFF"/>
                </a:solidFill>
              </a:rPr>
              <a:t>IN</a:t>
            </a:r>
            <a:r>
              <a:rPr sz="506" spc="-13" dirty="0">
                <a:solidFill>
                  <a:srgbClr val="FFFFFF"/>
                </a:solidFill>
              </a:rPr>
              <a:t>T</a:t>
            </a:r>
            <a:r>
              <a:rPr sz="506" dirty="0">
                <a:solidFill>
                  <a:srgbClr val="FFFFFF"/>
                </a:solidFill>
              </a:rPr>
              <a:t>R</a:t>
            </a:r>
            <a:r>
              <a:rPr sz="506" spc="40" dirty="0">
                <a:solidFill>
                  <a:srgbClr val="FFFFFF"/>
                </a:solidFill>
              </a:rPr>
              <a:t>OD</a:t>
            </a:r>
            <a:r>
              <a:rPr sz="506" spc="15" dirty="0">
                <a:solidFill>
                  <a:srgbClr val="FFFFFF"/>
                </a:solidFill>
              </a:rPr>
              <a:t>UC</a:t>
            </a:r>
            <a:r>
              <a:rPr sz="506" spc="17" dirty="0">
                <a:solidFill>
                  <a:srgbClr val="FFFFFF"/>
                </a:solidFill>
              </a:rPr>
              <a:t>T</a:t>
            </a:r>
            <a:r>
              <a:rPr sz="506" spc="4" dirty="0">
                <a:solidFill>
                  <a:srgbClr val="FFFFFF"/>
                </a:solidFill>
              </a:rPr>
              <a:t>IO</a:t>
            </a:r>
            <a:r>
              <a:rPr sz="506" spc="21" dirty="0">
                <a:solidFill>
                  <a:srgbClr val="FFFFFF"/>
                </a:solidFill>
              </a:rPr>
              <a:t>N</a:t>
            </a:r>
            <a:endParaRPr sz="506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2107180" y="1171571"/>
            <a:ext cx="65365" cy="65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74">
              <a:lnSpc>
                <a:spcPts val="523"/>
              </a:lnSpc>
            </a:pPr>
            <a:fld id="{81D60167-4931-47E6-BA6A-407CBD079E47}" type="slidenum">
              <a:rPr dirty="0"/>
              <a:pPr marL="16074">
                <a:lnSpc>
                  <a:spcPts val="523"/>
                </a:lnSpc>
              </a:pPr>
              <a:t>1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3636883" y="2582242"/>
            <a:ext cx="1383119" cy="180843"/>
          </a:xfrm>
          <a:prstGeom prst="rect">
            <a:avLst/>
          </a:prstGeom>
        </p:spPr>
        <p:txBody>
          <a:bodyPr vert="horz" wrap="square" lIns="0" tIns="5358" rIns="0" bIns="0" rtlCol="0">
            <a:spAutoFit/>
          </a:bodyPr>
          <a:lstStyle/>
          <a:p>
            <a:pPr marL="5358" marR="2143">
              <a:spcBef>
                <a:spcPts val="42"/>
              </a:spcBef>
            </a:pPr>
            <a:r>
              <a:rPr sz="380" spc="-17" dirty="0">
                <a:solidFill>
                  <a:srgbClr val="FFFFFF"/>
                </a:solidFill>
                <a:latin typeface="휴먼옛체"/>
                <a:cs typeface="휴먼옛체"/>
              </a:rPr>
              <a:t>서울시</a:t>
            </a:r>
            <a:r>
              <a:rPr sz="380" spc="-53" dirty="0">
                <a:solidFill>
                  <a:srgbClr val="FFFFFF"/>
                </a:solidFill>
                <a:latin typeface="휴먼옛체"/>
                <a:cs typeface="휴먼옛체"/>
              </a:rPr>
              <a:t> </a:t>
            </a:r>
            <a:r>
              <a:rPr sz="380" spc="-17" dirty="0">
                <a:solidFill>
                  <a:srgbClr val="FFFFFF"/>
                </a:solidFill>
                <a:latin typeface="휴먼옛체"/>
                <a:cs typeface="휴먼옛체"/>
              </a:rPr>
              <a:t>구로구</a:t>
            </a:r>
            <a:r>
              <a:rPr sz="380" spc="-48" dirty="0">
                <a:solidFill>
                  <a:srgbClr val="FFFFFF"/>
                </a:solidFill>
                <a:latin typeface="휴먼옛체"/>
                <a:cs typeface="휴먼옛체"/>
              </a:rPr>
              <a:t> </a:t>
            </a:r>
            <a:r>
              <a:rPr sz="380" spc="-15" dirty="0">
                <a:solidFill>
                  <a:srgbClr val="FFFFFF"/>
                </a:solidFill>
                <a:latin typeface="휴먼옛체"/>
                <a:cs typeface="휴먼옛체"/>
              </a:rPr>
              <a:t>경인로</a:t>
            </a:r>
            <a:r>
              <a:rPr sz="380" spc="-53" dirty="0">
                <a:solidFill>
                  <a:srgbClr val="FFFFFF"/>
                </a:solidFill>
                <a:latin typeface="휴먼옛체"/>
                <a:cs typeface="휴먼옛체"/>
              </a:rPr>
              <a:t> </a:t>
            </a:r>
            <a:r>
              <a:rPr sz="380" spc="2" dirty="0">
                <a:solidFill>
                  <a:srgbClr val="FFFFFF"/>
                </a:solidFill>
                <a:latin typeface="휴먼옛체"/>
                <a:cs typeface="휴먼옛체"/>
              </a:rPr>
              <a:t>661,</a:t>
            </a:r>
            <a:r>
              <a:rPr sz="380" spc="-48" dirty="0">
                <a:solidFill>
                  <a:srgbClr val="FFFFFF"/>
                </a:solidFill>
                <a:latin typeface="휴먼옛체"/>
                <a:cs typeface="휴먼옛체"/>
              </a:rPr>
              <a:t> </a:t>
            </a:r>
            <a:r>
              <a:rPr sz="380" spc="-11" dirty="0">
                <a:solidFill>
                  <a:srgbClr val="FFFFFF"/>
                </a:solidFill>
                <a:latin typeface="휴먼옛체"/>
                <a:cs typeface="휴먼옛체"/>
              </a:rPr>
              <a:t>101동</a:t>
            </a:r>
            <a:r>
              <a:rPr sz="380" spc="-57" dirty="0">
                <a:solidFill>
                  <a:srgbClr val="FFFFFF"/>
                </a:solidFill>
                <a:latin typeface="휴먼옛체"/>
                <a:cs typeface="휴먼옛체"/>
              </a:rPr>
              <a:t> </a:t>
            </a:r>
            <a:r>
              <a:rPr sz="380" spc="-4" dirty="0">
                <a:solidFill>
                  <a:srgbClr val="FFFFFF"/>
                </a:solidFill>
                <a:latin typeface="휴먼옛체"/>
                <a:cs typeface="휴먼옛체"/>
              </a:rPr>
              <a:t>1720호(신도림동,</a:t>
            </a:r>
            <a:r>
              <a:rPr sz="380" spc="-51" dirty="0">
                <a:solidFill>
                  <a:srgbClr val="FFFFFF"/>
                </a:solidFill>
                <a:latin typeface="휴먼옛체"/>
                <a:cs typeface="휴먼옛체"/>
              </a:rPr>
              <a:t> </a:t>
            </a:r>
            <a:r>
              <a:rPr sz="380" spc="-17" dirty="0">
                <a:solidFill>
                  <a:srgbClr val="FFFFFF"/>
                </a:solidFill>
                <a:latin typeface="휴먼옛체"/>
                <a:cs typeface="휴먼옛체"/>
              </a:rPr>
              <a:t>핀포인트타워) </a:t>
            </a:r>
            <a:r>
              <a:rPr sz="380" spc="-146" dirty="0">
                <a:solidFill>
                  <a:srgbClr val="FFFFFF"/>
                </a:solidFill>
                <a:latin typeface="휴먼옛체"/>
                <a:cs typeface="휴먼옛체"/>
              </a:rPr>
              <a:t> </a:t>
            </a:r>
            <a:r>
              <a:rPr sz="380" spc="-17" dirty="0">
                <a:solidFill>
                  <a:srgbClr val="FFFFFF"/>
                </a:solidFill>
                <a:latin typeface="휴먼옛체"/>
                <a:cs typeface="휴먼옛체"/>
              </a:rPr>
              <a:t>제휴문</a:t>
            </a:r>
            <a:r>
              <a:rPr sz="380" spc="-15" dirty="0">
                <a:solidFill>
                  <a:srgbClr val="FFFFFF"/>
                </a:solidFill>
                <a:latin typeface="휴먼옛체"/>
                <a:cs typeface="휴먼옛체"/>
              </a:rPr>
              <a:t>의</a:t>
            </a:r>
            <a:r>
              <a:rPr sz="380" spc="-53" dirty="0">
                <a:solidFill>
                  <a:srgbClr val="FFFFFF"/>
                </a:solidFill>
                <a:latin typeface="휴먼옛체"/>
                <a:cs typeface="휴먼옛체"/>
              </a:rPr>
              <a:t> </a:t>
            </a:r>
            <a:r>
              <a:rPr sz="380" spc="-15" dirty="0">
                <a:solidFill>
                  <a:srgbClr val="FFFFFF"/>
                </a:solidFill>
                <a:latin typeface="휴먼옛체"/>
                <a:cs typeface="휴먼옛체"/>
              </a:rPr>
              <a:t>:</a:t>
            </a:r>
            <a:r>
              <a:rPr sz="380" spc="-46" dirty="0">
                <a:solidFill>
                  <a:srgbClr val="FFFFFF"/>
                </a:solidFill>
                <a:latin typeface="휴먼옛체"/>
                <a:cs typeface="휴먼옛체"/>
              </a:rPr>
              <a:t> </a:t>
            </a:r>
            <a:r>
              <a:rPr sz="380" spc="-40" dirty="0">
                <a:solidFill>
                  <a:srgbClr val="FFFFFF"/>
                </a:solidFill>
                <a:latin typeface="휴먼옛체"/>
                <a:cs typeface="휴먼옛체"/>
              </a:rPr>
              <a:t>1</a:t>
            </a:r>
            <a:r>
              <a:rPr sz="380" spc="42" dirty="0">
                <a:solidFill>
                  <a:srgbClr val="FFFFFF"/>
                </a:solidFill>
                <a:latin typeface="휴먼옛체"/>
                <a:cs typeface="휴먼옛체"/>
              </a:rPr>
              <a:t>8</a:t>
            </a:r>
            <a:r>
              <a:rPr sz="380" spc="21" dirty="0">
                <a:solidFill>
                  <a:srgbClr val="FFFFFF"/>
                </a:solidFill>
                <a:latin typeface="휴먼옛체"/>
                <a:cs typeface="휴먼옛체"/>
              </a:rPr>
              <a:t>7</a:t>
            </a:r>
            <a:r>
              <a:rPr sz="380" spc="23" dirty="0">
                <a:solidFill>
                  <a:srgbClr val="FFFFFF"/>
                </a:solidFill>
                <a:latin typeface="휴먼옛체"/>
                <a:cs typeface="휴먼옛체"/>
              </a:rPr>
              <a:t>7</a:t>
            </a:r>
            <a:r>
              <a:rPr sz="380" spc="-19" dirty="0">
                <a:solidFill>
                  <a:srgbClr val="FFFFFF"/>
                </a:solidFill>
                <a:latin typeface="휴먼옛체"/>
                <a:cs typeface="휴먼옛체"/>
              </a:rPr>
              <a:t>-</a:t>
            </a:r>
            <a:r>
              <a:rPr sz="380" spc="21" dirty="0">
                <a:solidFill>
                  <a:srgbClr val="FFFFFF"/>
                </a:solidFill>
                <a:latin typeface="휴먼옛체"/>
                <a:cs typeface="휴먼옛체"/>
              </a:rPr>
              <a:t>77</a:t>
            </a:r>
            <a:r>
              <a:rPr sz="380" spc="53" dirty="0">
                <a:solidFill>
                  <a:srgbClr val="FFFFFF"/>
                </a:solidFill>
                <a:latin typeface="휴먼옛체"/>
                <a:cs typeface="휴먼옛체"/>
              </a:rPr>
              <a:t>0</a:t>
            </a:r>
            <a:r>
              <a:rPr sz="380" spc="42" dirty="0">
                <a:solidFill>
                  <a:srgbClr val="FFFFFF"/>
                </a:solidFill>
                <a:latin typeface="휴먼옛체"/>
                <a:cs typeface="휴먼옛체"/>
              </a:rPr>
              <a:t>8</a:t>
            </a:r>
            <a:endParaRPr sz="380">
              <a:latin typeface="휴먼옛체"/>
              <a:cs typeface="휴먼옛체"/>
            </a:endParaRPr>
          </a:p>
          <a:p>
            <a:pPr marL="5358"/>
            <a:r>
              <a:rPr sz="380" spc="-17" dirty="0">
                <a:solidFill>
                  <a:srgbClr val="FFFFFF"/>
                </a:solidFill>
                <a:latin typeface="휴먼옛체"/>
                <a:cs typeface="휴먼옛체"/>
              </a:rPr>
              <a:t>ⓒ</a:t>
            </a:r>
            <a:r>
              <a:rPr sz="380" spc="53" dirty="0">
                <a:solidFill>
                  <a:srgbClr val="FFFFFF"/>
                </a:solidFill>
                <a:latin typeface="휴먼옛체"/>
                <a:cs typeface="휴먼옛체"/>
              </a:rPr>
              <a:t>dod</a:t>
            </a:r>
            <a:r>
              <a:rPr sz="380" spc="21" dirty="0">
                <a:solidFill>
                  <a:srgbClr val="FFFFFF"/>
                </a:solidFill>
                <a:latin typeface="휴먼옛체"/>
                <a:cs typeface="휴먼옛체"/>
              </a:rPr>
              <a:t>oflex</a:t>
            </a:r>
            <a:r>
              <a:rPr sz="380" spc="-44" dirty="0">
                <a:solidFill>
                  <a:srgbClr val="FFFFFF"/>
                </a:solidFill>
                <a:latin typeface="휴먼옛체"/>
                <a:cs typeface="휴먼옛체"/>
              </a:rPr>
              <a:t> </a:t>
            </a:r>
            <a:r>
              <a:rPr sz="380" spc="105" dirty="0">
                <a:solidFill>
                  <a:srgbClr val="FFFFFF"/>
                </a:solidFill>
                <a:latin typeface="휴먼옛체"/>
                <a:cs typeface="휴먼옛체"/>
              </a:rPr>
              <a:t>C</a:t>
            </a:r>
            <a:r>
              <a:rPr sz="380" spc="44" dirty="0">
                <a:solidFill>
                  <a:srgbClr val="FFFFFF"/>
                </a:solidFill>
                <a:latin typeface="휴먼옛체"/>
                <a:cs typeface="휴먼옛체"/>
              </a:rPr>
              <a:t>o</a:t>
            </a:r>
            <a:r>
              <a:rPr sz="380" spc="36" dirty="0">
                <a:solidFill>
                  <a:srgbClr val="FFFFFF"/>
                </a:solidFill>
                <a:latin typeface="휴먼옛체"/>
                <a:cs typeface="휴먼옛체"/>
              </a:rPr>
              <a:t>r</a:t>
            </a:r>
            <a:r>
              <a:rPr sz="380" spc="55" dirty="0">
                <a:solidFill>
                  <a:srgbClr val="FFFFFF"/>
                </a:solidFill>
                <a:latin typeface="휴먼옛체"/>
                <a:cs typeface="휴먼옛체"/>
              </a:rPr>
              <a:t>po</a:t>
            </a:r>
            <a:r>
              <a:rPr sz="380" spc="21" dirty="0">
                <a:solidFill>
                  <a:srgbClr val="FFFFFF"/>
                </a:solidFill>
                <a:latin typeface="휴먼옛체"/>
                <a:cs typeface="휴먼옛체"/>
              </a:rPr>
              <a:t>r</a:t>
            </a:r>
            <a:r>
              <a:rPr sz="380" spc="27" dirty="0">
                <a:solidFill>
                  <a:srgbClr val="FFFFFF"/>
                </a:solidFill>
                <a:latin typeface="휴먼옛체"/>
                <a:cs typeface="휴먼옛체"/>
              </a:rPr>
              <a:t>ation</a:t>
            </a:r>
            <a:endParaRPr sz="380">
              <a:latin typeface="휴먼옛체"/>
              <a:cs typeface="휴먼옛체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53" y="216946"/>
            <a:ext cx="139827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5" dirty="0">
                <a:solidFill>
                  <a:srgbClr val="343C4B"/>
                </a:solidFill>
              </a:rPr>
              <a:t>0</a:t>
            </a:r>
            <a:r>
              <a:rPr sz="750" spc="-25" dirty="0">
                <a:solidFill>
                  <a:srgbClr val="343C4B"/>
                </a:solidFill>
              </a:rPr>
              <a:t>5</a:t>
            </a:r>
            <a:r>
              <a:rPr sz="750" spc="-20" dirty="0">
                <a:solidFill>
                  <a:srgbClr val="343C4B"/>
                </a:solidFill>
              </a:rPr>
              <a:t>.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-25" dirty="0">
                <a:solidFill>
                  <a:srgbClr val="343C4B"/>
                </a:solidFill>
              </a:rPr>
              <a:t>플랫</a:t>
            </a:r>
            <a:r>
              <a:rPr sz="750" spc="-10" dirty="0">
                <a:solidFill>
                  <a:srgbClr val="343C4B"/>
                </a:solidFill>
              </a:rPr>
              <a:t>폼</a:t>
            </a:r>
            <a:r>
              <a:rPr sz="750" spc="-25" dirty="0">
                <a:solidFill>
                  <a:srgbClr val="343C4B"/>
                </a:solidFill>
              </a:rPr>
              <a:t>구성</a:t>
            </a:r>
            <a:r>
              <a:rPr sz="750" spc="-155" dirty="0">
                <a:solidFill>
                  <a:srgbClr val="343C4B"/>
                </a:solidFill>
              </a:rPr>
              <a:t> </a:t>
            </a:r>
            <a:r>
              <a:rPr sz="750" spc="40" dirty="0">
                <a:solidFill>
                  <a:srgbClr val="343C4B"/>
                </a:solidFill>
              </a:rPr>
              <a:t>/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lang="ko-KR" altLang="en-US" sz="750" spc="-25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미니</a:t>
            </a:r>
            <a:r>
              <a:rPr lang="ko-KR" altLang="en-US" sz="750" spc="-155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r>
              <a:rPr sz="750" spc="-25" dirty="0" err="1"/>
              <a:t>허브</a:t>
            </a:r>
            <a:r>
              <a:rPr lang="en-US" sz="750" spc="-25" dirty="0"/>
              <a:t> </a:t>
            </a:r>
            <a:r>
              <a:rPr sz="750" spc="-25" dirty="0" err="1"/>
              <a:t>센터</a:t>
            </a:r>
            <a:endParaRPr sz="750" dirty="0"/>
          </a:p>
        </p:txBody>
      </p:sp>
      <p:sp>
        <p:nvSpPr>
          <p:cNvPr id="3" name="object 3"/>
          <p:cNvSpPr txBox="1"/>
          <p:nvPr/>
        </p:nvSpPr>
        <p:spPr>
          <a:xfrm>
            <a:off x="283956" y="716389"/>
            <a:ext cx="4573794" cy="36035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10489" indent="-73025">
              <a:lnSpc>
                <a:spcPct val="100000"/>
              </a:lnSpc>
              <a:spcBef>
                <a:spcPts val="409"/>
              </a:spcBef>
              <a:buFont typeface="Wingdings"/>
              <a:buChar char=""/>
              <a:tabLst>
                <a:tab pos="111125" algn="l"/>
              </a:tabLst>
            </a:pPr>
            <a:r>
              <a:rPr sz="750" spc="-30" baseline="11111" dirty="0" err="1">
                <a:solidFill>
                  <a:srgbClr val="343C4B"/>
                </a:solidFill>
                <a:latin typeface="휴먼둥근헤드라인"/>
                <a:cs typeface="휴먼둥근헤드라인"/>
              </a:rPr>
              <a:t>허브센터는</a:t>
            </a:r>
            <a:r>
              <a:rPr sz="750" spc="-172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lang="en-US" sz="750" spc="-37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12H</a:t>
            </a:r>
            <a:r>
              <a:rPr sz="750" spc="-37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/</a:t>
            </a:r>
            <a:r>
              <a:rPr lang="ko-KR" altLang="en-US" sz="750" spc="-37" baseline="11111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주</a:t>
            </a:r>
            <a:r>
              <a:rPr lang="en-US" sz="750" spc="-37" baseline="11111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5</a:t>
            </a:r>
            <a:r>
              <a:rPr lang="ko-KR" altLang="en-US" sz="750" spc="-37" baseline="11111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일</a:t>
            </a:r>
            <a:r>
              <a:rPr sz="750" spc="-15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운영을</a:t>
            </a:r>
            <a:r>
              <a:rPr sz="750" spc="-15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통해</a:t>
            </a:r>
            <a:r>
              <a:rPr sz="750" spc="-142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입고되는</a:t>
            </a:r>
            <a:r>
              <a:rPr sz="750" spc="-142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상품을</a:t>
            </a:r>
            <a:r>
              <a:rPr sz="750" spc="-172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 err="1">
                <a:solidFill>
                  <a:srgbClr val="343C4B"/>
                </a:solidFill>
                <a:latin typeface="휴먼둥근헤드라인"/>
                <a:cs typeface="휴먼둥근헤드라인"/>
              </a:rPr>
              <a:t>스테이션별로</a:t>
            </a:r>
            <a:r>
              <a:rPr sz="750" spc="-142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 err="1">
                <a:solidFill>
                  <a:srgbClr val="343C4B"/>
                </a:solidFill>
                <a:latin typeface="휴먼둥근헤드라인"/>
                <a:cs typeface="휴먼둥근헤드라인"/>
              </a:rPr>
              <a:t>분리작업을</a:t>
            </a:r>
            <a:r>
              <a:rPr sz="750" spc="-142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합니다.</a:t>
            </a:r>
            <a:endParaRPr sz="750" baseline="11111" dirty="0">
              <a:latin typeface="휴먼둥근헤드라인"/>
              <a:cs typeface="휴먼둥근헤드라인"/>
            </a:endParaRPr>
          </a:p>
          <a:p>
            <a:pPr marL="110489" indent="-73025">
              <a:lnSpc>
                <a:spcPct val="100000"/>
              </a:lnSpc>
              <a:spcBef>
                <a:spcPts val="309"/>
              </a:spcBef>
              <a:buFont typeface="Wingdings"/>
              <a:buChar char=""/>
              <a:tabLst>
                <a:tab pos="111125" algn="l"/>
              </a:tabLst>
            </a:pPr>
            <a:r>
              <a:rPr sz="750" spc="-30" baseline="11111" dirty="0" err="1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허브센터는</a:t>
            </a:r>
            <a:r>
              <a:rPr sz="750" spc="-165" baseline="11111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lang="en-US" sz="750" spc="-165" baseline="11111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3PL, </a:t>
            </a:r>
            <a:r>
              <a:rPr lang="ko-KR" altLang="en-US" sz="750" spc="-165" baseline="11111" dirty="0" err="1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풀필먼트</a:t>
            </a:r>
            <a:r>
              <a:rPr lang="ko-KR" altLang="en-US" sz="750" spc="-165" baseline="11111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서비스를  통 해  </a:t>
            </a:r>
            <a:r>
              <a:rPr sz="750" spc="-30" baseline="11111" dirty="0" err="1">
                <a:solidFill>
                  <a:srgbClr val="343C4B"/>
                </a:solidFill>
                <a:latin typeface="휴먼둥근헤드라인"/>
                <a:cs typeface="휴먼둥근헤드라인"/>
              </a:rPr>
              <a:t>고객사의</a:t>
            </a:r>
            <a:r>
              <a:rPr sz="750" spc="-142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집하</a:t>
            </a:r>
            <a:r>
              <a:rPr sz="750" spc="-142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마감시간을</a:t>
            </a:r>
            <a:r>
              <a:rPr sz="750" spc="-157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유연하게</a:t>
            </a:r>
            <a:r>
              <a:rPr sz="750" spc="-165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대처가</a:t>
            </a:r>
            <a:r>
              <a:rPr sz="750" spc="-142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가능하고,</a:t>
            </a:r>
            <a:r>
              <a:rPr sz="750" spc="-157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스테이션으로</a:t>
            </a:r>
            <a:r>
              <a:rPr sz="750" spc="-157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출발하는</a:t>
            </a:r>
            <a:r>
              <a:rPr sz="750" spc="-165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 err="1">
                <a:solidFill>
                  <a:srgbClr val="343C4B"/>
                </a:solidFill>
                <a:latin typeface="휴먼둥근헤드라인"/>
                <a:cs typeface="휴먼둥근헤드라인"/>
              </a:rPr>
              <a:t>차량의</a:t>
            </a:r>
            <a:r>
              <a:rPr sz="750" spc="-142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 err="1">
                <a:solidFill>
                  <a:srgbClr val="343C4B"/>
                </a:solidFill>
                <a:latin typeface="휴먼둥근헤드라인"/>
                <a:cs typeface="휴먼둥근헤드라인"/>
              </a:rPr>
              <a:t>고정</a:t>
            </a:r>
            <a:r>
              <a:rPr lang="ko-KR" altLang="en-US" sz="750" spc="-30" baseline="11111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시간</a:t>
            </a:r>
            <a:r>
              <a:rPr lang="en-US"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22" baseline="11111" dirty="0" err="1">
                <a:solidFill>
                  <a:srgbClr val="343C4B"/>
                </a:solidFill>
                <a:latin typeface="휴먼둥근헤드라인"/>
                <a:cs typeface="휴먼둥근헤드라인"/>
              </a:rPr>
              <a:t>출발을</a:t>
            </a:r>
            <a:r>
              <a:rPr sz="750" spc="-165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가능케</a:t>
            </a:r>
            <a:r>
              <a:rPr sz="750" spc="-142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합니다.</a:t>
            </a:r>
            <a:endParaRPr sz="750" baseline="11111" dirty="0">
              <a:latin typeface="휴먼둥근헤드라인"/>
              <a:cs typeface="휴먼둥근헤드라인"/>
            </a:endParaRPr>
          </a:p>
          <a:p>
            <a:pPr marL="110489" indent="-73025">
              <a:lnSpc>
                <a:spcPct val="100000"/>
              </a:lnSpc>
              <a:spcBef>
                <a:spcPts val="309"/>
              </a:spcBef>
              <a:buFont typeface="Wingdings"/>
              <a:buChar char=""/>
              <a:tabLst>
                <a:tab pos="111125" algn="l"/>
              </a:tabLst>
            </a:pPr>
            <a:r>
              <a:rPr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스테이션에서</a:t>
            </a:r>
            <a:r>
              <a:rPr sz="750" spc="-172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집하한</a:t>
            </a:r>
            <a:r>
              <a:rPr sz="750" spc="-15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상품은</a:t>
            </a:r>
            <a:r>
              <a:rPr sz="750" spc="-172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허브로</a:t>
            </a:r>
            <a:r>
              <a:rPr sz="750" spc="-15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입고</a:t>
            </a:r>
            <a:r>
              <a:rPr sz="750" spc="-15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시</a:t>
            </a:r>
            <a:r>
              <a:rPr sz="750" spc="-172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바로</a:t>
            </a:r>
            <a:r>
              <a:rPr sz="750" spc="-172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분류</a:t>
            </a:r>
            <a:r>
              <a:rPr sz="750" spc="-172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하여</a:t>
            </a:r>
            <a:r>
              <a:rPr sz="750" spc="-172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권역별</a:t>
            </a:r>
            <a:r>
              <a:rPr sz="750" spc="-15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스테이션으로</a:t>
            </a:r>
            <a:r>
              <a:rPr sz="750" spc="-15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출발하게</a:t>
            </a:r>
            <a:r>
              <a:rPr sz="750" spc="-15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됩니다.</a:t>
            </a:r>
            <a:endParaRPr sz="750" baseline="11111" dirty="0">
              <a:latin typeface="휴먼둥근헤드라인"/>
              <a:cs typeface="휴먼둥근헤드라인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8286" y="1241005"/>
            <a:ext cx="1364615" cy="1270000"/>
            <a:chOff x="618286" y="1241005"/>
            <a:chExt cx="1364615" cy="1270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286" y="1523885"/>
              <a:ext cx="1364183" cy="9870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644" y="1241005"/>
              <a:ext cx="730707" cy="4136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41054" y="1278369"/>
            <a:ext cx="597535" cy="25844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550" spc="7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HU</a:t>
            </a:r>
            <a:r>
              <a:rPr sz="550" spc="3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B</a:t>
            </a:r>
            <a:r>
              <a:rPr sz="550" spc="-114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 </a:t>
            </a:r>
            <a:r>
              <a:rPr sz="550" spc="6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C</a:t>
            </a:r>
            <a:r>
              <a:rPr sz="550" spc="7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EN</a:t>
            </a:r>
            <a:r>
              <a:rPr sz="550" spc="2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T</a:t>
            </a:r>
            <a:r>
              <a:rPr sz="550" spc="6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E</a:t>
            </a:r>
            <a:r>
              <a:rPr sz="550" spc="4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R</a:t>
            </a:r>
            <a:endParaRPr sz="550" dirty="0">
              <a:latin typeface="휴먼둥근헤드라인"/>
              <a:cs typeface="휴먼둥근헤드라인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400" spc="4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D</a:t>
            </a:r>
            <a:r>
              <a:rPr sz="400" spc="5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O</a:t>
            </a:r>
            <a:r>
              <a:rPr sz="400" spc="4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D</a:t>
            </a:r>
            <a:r>
              <a:rPr sz="400" spc="5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O</a:t>
            </a:r>
            <a:r>
              <a:rPr sz="400" spc="4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F</a:t>
            </a:r>
            <a:r>
              <a:rPr sz="400" spc="1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L</a:t>
            </a:r>
            <a:r>
              <a:rPr sz="400" spc="4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E</a:t>
            </a:r>
            <a:r>
              <a:rPr sz="400" spc="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X</a:t>
            </a:r>
            <a:r>
              <a:rPr sz="400" spc="-9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 </a:t>
            </a:r>
            <a:r>
              <a:rPr sz="40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3</a:t>
            </a:r>
            <a:r>
              <a:rPr sz="400" spc="1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P</a:t>
            </a:r>
            <a:r>
              <a:rPr sz="400" spc="1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L</a:t>
            </a:r>
            <a:endParaRPr sz="400" dirty="0">
              <a:latin typeface="휴먼둥근헤드라인"/>
              <a:cs typeface="휴먼둥근헤드라인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lang="en-US" sz="4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12</a:t>
            </a:r>
            <a:r>
              <a:rPr sz="400" spc="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/</a:t>
            </a:r>
            <a:r>
              <a:rPr lang="en-US" sz="400" spc="-3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5</a:t>
            </a:r>
            <a:r>
              <a:rPr sz="400" spc="-9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40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R</a:t>
            </a:r>
            <a:r>
              <a:rPr sz="4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u</a:t>
            </a:r>
            <a:r>
              <a:rPr sz="4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nn</a:t>
            </a:r>
            <a:r>
              <a:rPr sz="400" spc="-4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i</a:t>
            </a:r>
            <a:r>
              <a:rPr sz="4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n</a:t>
            </a:r>
            <a:r>
              <a:rPr sz="400" spc="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g</a:t>
            </a:r>
            <a:endParaRPr sz="400" dirty="0">
              <a:latin typeface="휴먼둥근헤드라인"/>
              <a:cs typeface="휴먼둥근헤드라인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52141" y="1441754"/>
            <a:ext cx="2029561" cy="82581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664017" y="1452413"/>
            <a:ext cx="1713230" cy="757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100"/>
              </a:spcBef>
            </a:pP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역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할</a:t>
            </a:r>
            <a:r>
              <a:rPr sz="500" spc="-5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:</a:t>
            </a:r>
            <a:r>
              <a:rPr sz="500" spc="-10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스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테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션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별</a:t>
            </a:r>
            <a:r>
              <a:rPr sz="500" spc="-114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상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품</a:t>
            </a:r>
            <a:r>
              <a:rPr sz="500" spc="-114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분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리</a:t>
            </a:r>
            <a:r>
              <a:rPr sz="500" spc="-114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작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업</a:t>
            </a:r>
            <a:r>
              <a:rPr sz="500" spc="-114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/</a:t>
            </a:r>
            <a:r>
              <a:rPr sz="500" spc="-10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T</a:t>
            </a:r>
            <a:r>
              <a:rPr sz="500" spc="3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C</a:t>
            </a:r>
            <a:r>
              <a:rPr sz="500" spc="-5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(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T</a:t>
            </a:r>
            <a:r>
              <a:rPr sz="500" spc="-3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r</a:t>
            </a:r>
            <a:r>
              <a:rPr sz="50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a</a:t>
            </a:r>
            <a:r>
              <a:rPr sz="500" spc="-3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ns</a:t>
            </a:r>
            <a:r>
              <a:rPr sz="500" spc="-10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f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e</a:t>
            </a:r>
            <a:r>
              <a:rPr sz="500" spc="-4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r</a:t>
            </a:r>
            <a:r>
              <a:rPr sz="500" spc="-114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3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C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e</a:t>
            </a:r>
            <a:r>
              <a:rPr sz="500" spc="-4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n</a:t>
            </a:r>
            <a:r>
              <a:rPr sz="500" spc="-8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t</a:t>
            </a:r>
            <a:r>
              <a:rPr sz="500" spc="-3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e</a:t>
            </a:r>
            <a:r>
              <a:rPr sz="500" spc="-3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r</a:t>
            </a:r>
            <a:r>
              <a:rPr sz="500" spc="-5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)  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위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치</a:t>
            </a:r>
            <a:r>
              <a:rPr sz="500" spc="-5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:</a:t>
            </a:r>
            <a:r>
              <a:rPr sz="500" spc="-10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 err="1">
                <a:solidFill>
                  <a:srgbClr val="FFFFFF"/>
                </a:solidFill>
                <a:latin typeface="휴먼둥근헤드라인"/>
                <a:cs typeface="휴먼둥근헤드라인"/>
              </a:rPr>
              <a:t>경</a:t>
            </a:r>
            <a:r>
              <a:rPr sz="500" spc="-15" dirty="0" err="1">
                <a:solidFill>
                  <a:srgbClr val="FFFFFF"/>
                </a:solidFill>
                <a:latin typeface="휴먼둥근헤드라인"/>
                <a:cs typeface="휴먼둥근헤드라인"/>
              </a:rPr>
              <a:t>기</a:t>
            </a:r>
            <a:r>
              <a:rPr sz="500" spc="-20" dirty="0" err="1">
                <a:solidFill>
                  <a:srgbClr val="FFFFFF"/>
                </a:solidFill>
                <a:latin typeface="휴먼둥근헤드라인"/>
                <a:cs typeface="휴먼둥근헤드라인"/>
              </a:rPr>
              <a:t>도</a:t>
            </a:r>
            <a:r>
              <a:rPr sz="500" spc="-114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lang="ko-KR" altLang="en-US" sz="500" spc="-15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시흥</a:t>
            </a:r>
            <a:r>
              <a:rPr sz="500" spc="-114" dirty="0">
                <a:solidFill>
                  <a:srgbClr val="FFFFFF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lang="en-US" sz="500" spc="-3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1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월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중</a:t>
            </a:r>
            <a:r>
              <a:rPr sz="500" spc="-114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오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픈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예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정</a:t>
            </a:r>
            <a:endParaRPr sz="500" dirty="0">
              <a:latin typeface="휴먼둥근헤드라인"/>
              <a:cs typeface="휴먼둥근헤드라인"/>
            </a:endParaRPr>
          </a:p>
          <a:p>
            <a:pPr marL="12700" marR="899794">
              <a:lnSpc>
                <a:spcPts val="1200"/>
              </a:lnSpc>
            </a:pPr>
            <a:r>
              <a:rPr sz="500" spc="-25" dirty="0" err="1">
                <a:solidFill>
                  <a:srgbClr val="FFFFFF"/>
                </a:solidFill>
                <a:latin typeface="휴먼둥근헤드라인"/>
                <a:cs typeface="휴먼둥근헤드라인"/>
              </a:rPr>
              <a:t>부</a:t>
            </a:r>
            <a:r>
              <a:rPr sz="500" spc="-15" dirty="0" err="1">
                <a:solidFill>
                  <a:srgbClr val="FFFFFF"/>
                </a:solidFill>
                <a:latin typeface="휴먼둥근헤드라인"/>
                <a:cs typeface="휴먼둥근헤드라인"/>
              </a:rPr>
              <a:t>지</a:t>
            </a:r>
            <a:r>
              <a:rPr sz="500" spc="-5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:</a:t>
            </a:r>
            <a:r>
              <a:rPr sz="500" spc="-10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lang="en-US" sz="500" spc="-13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350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평</a:t>
            </a:r>
            <a:r>
              <a:rPr sz="500" spc="-114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물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류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센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터</a:t>
            </a:r>
            <a:endParaRPr sz="500" dirty="0">
              <a:latin typeface="휴먼둥근헤드라인"/>
              <a:cs typeface="휴먼둥근헤드라인"/>
            </a:endParaRPr>
          </a:p>
          <a:p>
            <a:pPr marL="12700" marR="133350">
              <a:lnSpc>
                <a:spcPts val="1200"/>
              </a:lnSpc>
              <a:spcBef>
                <a:spcPts val="10"/>
              </a:spcBef>
            </a:pP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시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설</a:t>
            </a:r>
            <a:r>
              <a:rPr sz="500" spc="-5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:</a:t>
            </a:r>
            <a:r>
              <a:rPr sz="500" spc="-10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컨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베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어</a:t>
            </a:r>
            <a:r>
              <a:rPr sz="500" spc="-10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시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스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템</a:t>
            </a:r>
            <a:r>
              <a:rPr sz="500" spc="-114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및</a:t>
            </a:r>
            <a:r>
              <a:rPr sz="500" spc="-10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스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테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션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별</a:t>
            </a:r>
            <a:r>
              <a:rPr sz="500" spc="-114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인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식</a:t>
            </a:r>
            <a:r>
              <a:rPr sz="500" spc="-114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바코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드</a:t>
            </a:r>
            <a:r>
              <a:rPr sz="500" spc="-114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시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스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템  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처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리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물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량</a:t>
            </a:r>
            <a:r>
              <a:rPr sz="500" spc="-5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:</a:t>
            </a:r>
            <a:r>
              <a:rPr sz="500" spc="-10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 err="1">
                <a:solidFill>
                  <a:srgbClr val="FFFFFF"/>
                </a:solidFill>
                <a:latin typeface="휴먼둥근헤드라인"/>
                <a:cs typeface="휴먼둥근헤드라인"/>
              </a:rPr>
              <a:t>만</a:t>
            </a:r>
            <a:r>
              <a:rPr sz="500" spc="-15" dirty="0" err="1">
                <a:solidFill>
                  <a:srgbClr val="FFFFFF"/>
                </a:solidFill>
                <a:latin typeface="휴먼둥근헤드라인"/>
                <a:cs typeface="휴먼둥근헤드라인"/>
              </a:rPr>
              <a:t>개</a:t>
            </a:r>
            <a:r>
              <a:rPr sz="500" spc="-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/</a:t>
            </a:r>
            <a:r>
              <a:rPr sz="500" spc="-13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1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일</a:t>
            </a:r>
            <a:r>
              <a:rPr sz="500" spc="-5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(</a:t>
            </a:r>
            <a:r>
              <a:rPr lang="en-US" sz="500" spc="-4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12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시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간</a:t>
            </a:r>
            <a:r>
              <a:rPr sz="500" spc="-114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기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준</a:t>
            </a:r>
            <a:r>
              <a:rPr sz="500" spc="-5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)</a:t>
            </a:r>
            <a:endParaRPr sz="500" dirty="0">
              <a:latin typeface="휴먼둥근헤드라인"/>
              <a:cs typeface="휴먼둥근헤드라인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575"/>
              </a:lnSpc>
            </a:pPr>
            <a:fld id="{81D60167-4931-47E6-BA6A-407CBD079E47}" type="slidenum">
              <a:rPr dirty="0"/>
              <a:pPr marL="38100">
                <a:lnSpc>
                  <a:spcPts val="575"/>
                </a:lnSpc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53" y="216946"/>
            <a:ext cx="128524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5" dirty="0">
                <a:solidFill>
                  <a:srgbClr val="343C4B"/>
                </a:solidFill>
              </a:rPr>
              <a:t>0</a:t>
            </a:r>
            <a:r>
              <a:rPr sz="750" spc="-25" dirty="0">
                <a:solidFill>
                  <a:srgbClr val="343C4B"/>
                </a:solidFill>
              </a:rPr>
              <a:t>5</a:t>
            </a:r>
            <a:r>
              <a:rPr sz="750" spc="-20" dirty="0">
                <a:solidFill>
                  <a:srgbClr val="343C4B"/>
                </a:solidFill>
              </a:rPr>
              <a:t>.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-25" dirty="0">
                <a:solidFill>
                  <a:srgbClr val="343C4B"/>
                </a:solidFill>
              </a:rPr>
              <a:t>플랫</a:t>
            </a:r>
            <a:r>
              <a:rPr sz="750" spc="-10" dirty="0">
                <a:solidFill>
                  <a:srgbClr val="343C4B"/>
                </a:solidFill>
              </a:rPr>
              <a:t>폼</a:t>
            </a:r>
            <a:r>
              <a:rPr sz="750" spc="-25" dirty="0">
                <a:solidFill>
                  <a:srgbClr val="343C4B"/>
                </a:solidFill>
              </a:rPr>
              <a:t>구성</a:t>
            </a:r>
            <a:r>
              <a:rPr sz="750" spc="-155" dirty="0">
                <a:solidFill>
                  <a:srgbClr val="343C4B"/>
                </a:solidFill>
              </a:rPr>
              <a:t> </a:t>
            </a:r>
            <a:r>
              <a:rPr sz="750" spc="40" dirty="0">
                <a:solidFill>
                  <a:srgbClr val="343C4B"/>
                </a:solidFill>
              </a:rPr>
              <a:t>/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30" dirty="0"/>
              <a:t>S</a:t>
            </a:r>
            <a:r>
              <a:rPr sz="750" spc="-20" dirty="0"/>
              <a:t>T</a:t>
            </a:r>
            <a:r>
              <a:rPr sz="750" spc="-50" dirty="0"/>
              <a:t>A</a:t>
            </a:r>
            <a:r>
              <a:rPr sz="750" spc="-20" dirty="0"/>
              <a:t>T</a:t>
            </a:r>
            <a:r>
              <a:rPr sz="750" spc="-75" dirty="0"/>
              <a:t>I</a:t>
            </a:r>
            <a:r>
              <a:rPr sz="750" spc="95" dirty="0"/>
              <a:t>O</a:t>
            </a:r>
            <a:r>
              <a:rPr sz="750" spc="35" dirty="0"/>
              <a:t>N</a:t>
            </a:r>
            <a:endParaRPr sz="750"/>
          </a:p>
        </p:txBody>
      </p:sp>
      <p:sp>
        <p:nvSpPr>
          <p:cNvPr id="3" name="object 3"/>
          <p:cNvSpPr txBox="1"/>
          <p:nvPr/>
        </p:nvSpPr>
        <p:spPr>
          <a:xfrm>
            <a:off x="320416" y="699660"/>
            <a:ext cx="3410585" cy="36035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10489" indent="-73025">
              <a:lnSpc>
                <a:spcPct val="100000"/>
              </a:lnSpc>
              <a:spcBef>
                <a:spcPts val="409"/>
              </a:spcBef>
              <a:buFont typeface="Wingdings"/>
              <a:buChar char=""/>
              <a:tabLst>
                <a:tab pos="111125" algn="l"/>
              </a:tabLst>
            </a:pPr>
            <a:r>
              <a:rPr sz="750" spc="-30" baseline="11111" dirty="0">
                <a:latin typeface="휴먼둥근헤드라인"/>
                <a:cs typeface="휴먼둥근헤드라인"/>
              </a:rPr>
              <a:t>스테이션은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허브에서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도착한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상품을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묶음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처리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및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분류하여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배송원이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원할하게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배송할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수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있게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하는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역할을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하게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됩니다.</a:t>
            </a:r>
            <a:endParaRPr sz="750" baseline="11111" dirty="0">
              <a:latin typeface="휴먼둥근헤드라인"/>
              <a:cs typeface="휴먼둥근헤드라인"/>
            </a:endParaRPr>
          </a:p>
          <a:p>
            <a:pPr marL="110489" indent="-73025">
              <a:lnSpc>
                <a:spcPct val="100000"/>
              </a:lnSpc>
              <a:spcBef>
                <a:spcPts val="309"/>
              </a:spcBef>
              <a:buFont typeface="Wingdings"/>
              <a:buChar char=""/>
              <a:tabLst>
                <a:tab pos="111125" algn="l"/>
              </a:tabLst>
            </a:pPr>
            <a:r>
              <a:rPr sz="750" spc="-37" baseline="11111" dirty="0">
                <a:latin typeface="휴먼둥근헤드라인"/>
                <a:cs typeface="휴먼둥근헤드라인"/>
              </a:rPr>
              <a:t>수</a:t>
            </a:r>
            <a:r>
              <a:rPr sz="750" spc="-22" baseline="11111" dirty="0">
                <a:latin typeface="휴먼둥근헤드라인"/>
                <a:cs typeface="휴먼둥근헤드라인"/>
              </a:rPr>
              <a:t>도</a:t>
            </a:r>
            <a:r>
              <a:rPr sz="750" spc="-37" baseline="11111" dirty="0">
                <a:latin typeface="휴먼둥근헤드라인"/>
                <a:cs typeface="휴먼둥근헤드라인"/>
              </a:rPr>
              <a:t>권</a:t>
            </a:r>
            <a:r>
              <a:rPr sz="750" spc="-30" baseline="11111" dirty="0">
                <a:latin typeface="휴먼둥근헤드라인"/>
                <a:cs typeface="휴먼둥근헤드라인"/>
              </a:rPr>
              <a:t>은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플</a:t>
            </a:r>
            <a:r>
              <a:rPr sz="750" spc="-22" baseline="11111" dirty="0">
                <a:latin typeface="휴먼둥근헤드라인"/>
                <a:cs typeface="휴먼둥근헤드라인"/>
              </a:rPr>
              <a:t>렉</a:t>
            </a:r>
            <a:r>
              <a:rPr sz="750" spc="-30" baseline="11111" dirty="0">
                <a:latin typeface="휴먼둥근헤드라인"/>
                <a:cs typeface="휴먼둥근헤드라인"/>
              </a:rPr>
              <a:t>스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기</a:t>
            </a:r>
            <a:r>
              <a:rPr sz="750" spc="-37" baseline="11111" dirty="0">
                <a:latin typeface="휴먼둥근헤드라인"/>
                <a:cs typeface="휴먼둥근헤드라인"/>
              </a:rPr>
              <a:t>사</a:t>
            </a:r>
            <a:r>
              <a:rPr sz="750" spc="-30" baseline="11111" dirty="0">
                <a:latin typeface="휴먼둥근헤드라인"/>
                <a:cs typeface="휴먼둥근헤드라인"/>
              </a:rPr>
              <a:t>가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원</a:t>
            </a:r>
            <a:r>
              <a:rPr sz="750" spc="-22" baseline="11111" dirty="0">
                <a:latin typeface="휴먼둥근헤드라인"/>
                <a:cs typeface="휴먼둥근헤드라인"/>
              </a:rPr>
              <a:t>할</a:t>
            </a:r>
            <a:r>
              <a:rPr sz="750" spc="-30" baseline="11111" dirty="0">
                <a:latin typeface="휴먼둥근헤드라인"/>
                <a:cs typeface="휴먼둥근헤드라인"/>
              </a:rPr>
              <a:t>한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주</a:t>
            </a:r>
            <a:r>
              <a:rPr sz="750" spc="-30" baseline="11111" dirty="0">
                <a:latin typeface="휴먼둥근헤드라인"/>
                <a:cs typeface="휴먼둥근헤드라인"/>
              </a:rPr>
              <a:t>차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및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배</a:t>
            </a:r>
            <a:r>
              <a:rPr sz="750" spc="-22" baseline="11111" dirty="0">
                <a:latin typeface="휴먼둥근헤드라인"/>
                <a:cs typeface="휴먼둥근헤드라인"/>
              </a:rPr>
              <a:t>송</a:t>
            </a:r>
            <a:r>
              <a:rPr sz="750" spc="-30" baseline="11111" dirty="0">
                <a:latin typeface="휴먼둥근헤드라인"/>
                <a:cs typeface="휴먼둥근헤드라인"/>
              </a:rPr>
              <a:t>이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가</a:t>
            </a:r>
            <a:r>
              <a:rPr sz="750" spc="-37" baseline="11111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능</a:t>
            </a:r>
            <a:r>
              <a:rPr sz="750" spc="-30" baseline="11111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한</a:t>
            </a:r>
            <a:r>
              <a:rPr sz="750" spc="-150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lang="ko-KR" altLang="en-US" sz="750" spc="-3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형태의 건물을</a:t>
            </a:r>
            <a:r>
              <a:rPr sz="750" spc="-150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지</a:t>
            </a:r>
            <a:r>
              <a:rPr sz="750" spc="-22" baseline="11111" dirty="0">
                <a:latin typeface="휴먼둥근헤드라인"/>
                <a:cs typeface="휴먼둥근헤드라인"/>
              </a:rPr>
              <a:t>정</a:t>
            </a:r>
            <a:r>
              <a:rPr sz="750" spc="-37" baseline="11111" dirty="0">
                <a:latin typeface="휴먼둥근헤드라인"/>
                <a:cs typeface="휴먼둥근헤드라인"/>
              </a:rPr>
              <a:t>합</a:t>
            </a:r>
            <a:r>
              <a:rPr sz="750" spc="-22" baseline="11111" dirty="0">
                <a:latin typeface="휴먼둥근헤드라인"/>
                <a:cs typeface="휴먼둥근헤드라인"/>
              </a:rPr>
              <a:t>니</a:t>
            </a:r>
            <a:r>
              <a:rPr sz="750" spc="-37" baseline="11111" dirty="0">
                <a:latin typeface="휴먼둥근헤드라인"/>
                <a:cs typeface="휴먼둥근헤드라인"/>
              </a:rPr>
              <a:t>다</a:t>
            </a:r>
            <a:r>
              <a:rPr sz="750" spc="-52" baseline="11111" dirty="0">
                <a:latin typeface="휴먼둥근헤드라인"/>
                <a:cs typeface="휴먼둥근헤드라인"/>
              </a:rPr>
              <a:t>.</a:t>
            </a:r>
            <a:endParaRPr sz="750" baseline="11111" dirty="0">
              <a:latin typeface="휴먼둥근헤드라인"/>
              <a:cs typeface="휴먼둥근헤드라인"/>
            </a:endParaRPr>
          </a:p>
          <a:p>
            <a:pPr marL="110489" indent="-73025">
              <a:lnSpc>
                <a:spcPct val="100000"/>
              </a:lnSpc>
              <a:spcBef>
                <a:spcPts val="320"/>
              </a:spcBef>
              <a:buFont typeface="Wingdings"/>
              <a:buChar char=""/>
              <a:tabLst>
                <a:tab pos="111125" algn="l"/>
              </a:tabLst>
            </a:pPr>
            <a:r>
              <a:rPr sz="750" spc="-37" baseline="11111" dirty="0" err="1">
                <a:latin typeface="휴먼둥근헤드라인"/>
                <a:cs typeface="휴먼둥근헤드라인"/>
              </a:rPr>
              <a:t>스</a:t>
            </a:r>
            <a:r>
              <a:rPr sz="750" spc="-22" baseline="11111" dirty="0" err="1">
                <a:latin typeface="휴먼둥근헤드라인"/>
                <a:cs typeface="휴먼둥근헤드라인"/>
              </a:rPr>
              <a:t>테</a:t>
            </a:r>
            <a:r>
              <a:rPr sz="750" spc="-37" baseline="11111" dirty="0" err="1">
                <a:latin typeface="휴먼둥근헤드라인"/>
                <a:cs typeface="휴먼둥근헤드라인"/>
              </a:rPr>
              <a:t>이</a:t>
            </a:r>
            <a:r>
              <a:rPr sz="750" spc="-22" baseline="11111" dirty="0" err="1">
                <a:latin typeface="휴먼둥근헤드라인"/>
                <a:cs typeface="휴먼둥근헤드라인"/>
              </a:rPr>
              <a:t>션</a:t>
            </a:r>
            <a:r>
              <a:rPr sz="750" spc="-37" baseline="11111" dirty="0" err="1">
                <a:latin typeface="휴먼둥근헤드라인"/>
                <a:cs typeface="휴먼둥근헤드라인"/>
              </a:rPr>
              <a:t>으</a:t>
            </a:r>
            <a:r>
              <a:rPr sz="750" spc="-30" baseline="11111" dirty="0" err="1">
                <a:latin typeface="휴먼둥근헤드라인"/>
                <a:cs typeface="휴먼둥근헤드라인"/>
              </a:rPr>
              <a:t>로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 err="1">
                <a:latin typeface="휴먼둥근헤드라인"/>
                <a:cs typeface="휴먼둥근헤드라인"/>
              </a:rPr>
              <a:t>인</a:t>
            </a:r>
            <a:r>
              <a:rPr sz="750" spc="-30" baseline="11111" dirty="0" err="1">
                <a:latin typeface="휴먼둥근헤드라인"/>
                <a:cs typeface="휴먼둥근헤드라인"/>
              </a:rPr>
              <a:t>해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lang="en-US" sz="750" spc="-22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12</a:t>
            </a:r>
            <a:r>
              <a:rPr lang="ko-KR" altLang="en-US" sz="750" spc="-22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시</a:t>
            </a:r>
            <a:r>
              <a:rPr sz="750" spc="-9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~</a:t>
            </a:r>
            <a:r>
              <a:rPr sz="750" spc="-37" baseline="11111" dirty="0">
                <a:latin typeface="휴먼둥근헤드라인"/>
                <a:cs typeface="휴먼둥근헤드라인"/>
              </a:rPr>
              <a:t>2</a:t>
            </a:r>
            <a:r>
              <a:rPr sz="750" spc="-30" baseline="11111" dirty="0">
                <a:latin typeface="휴먼둥근헤드라인"/>
                <a:cs typeface="휴먼둥근헤드라인"/>
              </a:rPr>
              <a:t>4</a:t>
            </a:r>
            <a:r>
              <a:rPr sz="750" spc="-37" baseline="11111" dirty="0">
                <a:latin typeface="휴먼둥근헤드라인"/>
                <a:cs typeface="휴먼둥근헤드라인"/>
              </a:rPr>
              <a:t>시</a:t>
            </a:r>
            <a:r>
              <a:rPr sz="750" spc="-22" baseline="11111" dirty="0">
                <a:latin typeface="휴먼둥근헤드라인"/>
                <a:cs typeface="휴먼둥근헤드라인"/>
              </a:rPr>
              <a:t>까</a:t>
            </a:r>
            <a:r>
              <a:rPr sz="750" spc="-30" baseline="11111" dirty="0">
                <a:latin typeface="휴먼둥근헤드라인"/>
                <a:cs typeface="휴먼둥근헤드라인"/>
              </a:rPr>
              <a:t>지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배</a:t>
            </a:r>
            <a:r>
              <a:rPr sz="750" spc="-37" baseline="11111" dirty="0">
                <a:latin typeface="휴먼둥근헤드라인"/>
                <a:cs typeface="휴먼둥근헤드라인"/>
              </a:rPr>
              <a:t>송</a:t>
            </a:r>
            <a:r>
              <a:rPr sz="750" spc="-22" baseline="11111" dirty="0">
                <a:latin typeface="휴먼둥근헤드라인"/>
                <a:cs typeface="휴먼둥근헤드라인"/>
              </a:rPr>
              <a:t>업</a:t>
            </a:r>
            <a:r>
              <a:rPr sz="750" spc="-37" baseline="11111" dirty="0">
                <a:latin typeface="휴먼둥근헤드라인"/>
                <a:cs typeface="휴먼둥근헤드라인"/>
              </a:rPr>
              <a:t>무</a:t>
            </a:r>
            <a:r>
              <a:rPr sz="750" spc="-30" baseline="11111" dirty="0">
                <a:latin typeface="휴먼둥근헤드라인"/>
                <a:cs typeface="휴먼둥근헤드라인"/>
              </a:rPr>
              <a:t>가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가</a:t>
            </a:r>
            <a:r>
              <a:rPr sz="750" spc="-22" baseline="11111" dirty="0">
                <a:latin typeface="휴먼둥근헤드라인"/>
                <a:cs typeface="휴먼둥근헤드라인"/>
              </a:rPr>
              <a:t>능</a:t>
            </a:r>
            <a:r>
              <a:rPr sz="750" spc="-37" baseline="11111" dirty="0">
                <a:latin typeface="휴먼둥근헤드라인"/>
                <a:cs typeface="휴먼둥근헤드라인"/>
              </a:rPr>
              <a:t>합</a:t>
            </a:r>
            <a:r>
              <a:rPr sz="750" spc="-22" baseline="11111" dirty="0">
                <a:latin typeface="휴먼둥근헤드라인"/>
                <a:cs typeface="휴먼둥근헤드라인"/>
              </a:rPr>
              <a:t>니</a:t>
            </a:r>
            <a:r>
              <a:rPr sz="750" spc="-37" baseline="11111" dirty="0">
                <a:latin typeface="휴먼둥근헤드라인"/>
                <a:cs typeface="휴먼둥근헤드라인"/>
              </a:rPr>
              <a:t>다</a:t>
            </a:r>
            <a:r>
              <a:rPr sz="750" spc="-52" baseline="11111" dirty="0">
                <a:latin typeface="휴먼둥근헤드라인"/>
                <a:cs typeface="휴먼둥근헤드라인"/>
              </a:rPr>
              <a:t>.</a:t>
            </a:r>
            <a:endParaRPr sz="750" baseline="11111" dirty="0">
              <a:latin typeface="휴먼둥근헤드라인"/>
              <a:cs typeface="휴먼둥근헤드라인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8301" y="1348994"/>
            <a:ext cx="889000" cy="1144270"/>
            <a:chOff x="738301" y="1348994"/>
            <a:chExt cx="889000" cy="11442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8301" y="1602968"/>
              <a:ext cx="888695" cy="8896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890" y="1348994"/>
              <a:ext cx="730707" cy="41366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86891" y="1407762"/>
            <a:ext cx="426084" cy="18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-2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A</a:t>
            </a:r>
            <a:r>
              <a:rPr sz="550" spc="-2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-</a:t>
            </a:r>
            <a:r>
              <a:rPr sz="550" spc="1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0</a:t>
            </a:r>
            <a:r>
              <a:rPr sz="550" spc="-13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1</a:t>
            </a:r>
            <a:r>
              <a:rPr sz="550" spc="-11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 </a:t>
            </a:r>
            <a:r>
              <a:rPr sz="550" spc="-4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(</a:t>
            </a:r>
            <a:r>
              <a:rPr lang="ko-KR" altLang="en-US" sz="550" b="1" spc="2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마포</a:t>
            </a:r>
            <a:r>
              <a:rPr sz="550" spc="-4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)</a:t>
            </a:r>
            <a:endParaRPr sz="550" dirty="0">
              <a:latin typeface="휴먼둥근헤드라인"/>
              <a:cs typeface="휴먼둥근헤드라인"/>
            </a:endParaRPr>
          </a:p>
          <a:p>
            <a:pPr marL="13970">
              <a:lnSpc>
                <a:spcPct val="100000"/>
              </a:lnSpc>
              <a:spcBef>
                <a:spcPts val="45"/>
              </a:spcBef>
            </a:pPr>
            <a:r>
              <a:rPr sz="550" spc="4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S</a:t>
            </a:r>
            <a:r>
              <a:rPr sz="550" spc="2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T</a:t>
            </a:r>
            <a:r>
              <a:rPr sz="550" spc="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A</a:t>
            </a:r>
            <a:r>
              <a:rPr sz="550" spc="2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T</a:t>
            </a:r>
            <a:r>
              <a:rPr sz="550" spc="-1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I</a:t>
            </a:r>
            <a:r>
              <a:rPr sz="550" spc="9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O</a:t>
            </a:r>
            <a:r>
              <a:rPr sz="550" spc="7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N</a:t>
            </a:r>
            <a:endParaRPr sz="550" dirty="0">
              <a:latin typeface="휴먼둥근헤드라인"/>
              <a:cs typeface="휴먼둥근헤드라인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3383" y="1355064"/>
            <a:ext cx="2076653" cy="44256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417917" y="1397116"/>
            <a:ext cx="1369060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역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할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:</a:t>
            </a:r>
            <a:r>
              <a:rPr sz="500" spc="-10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허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브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에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서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도착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한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상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품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묶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음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처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리</a:t>
            </a:r>
            <a:endParaRPr sz="500">
              <a:latin typeface="휴먼둥근헤드라인"/>
              <a:cs typeface="휴먼둥근헤드라인"/>
            </a:endParaRPr>
          </a:p>
          <a:p>
            <a:pPr marL="176530" marR="91440">
              <a:lnSpc>
                <a:spcPct val="100000"/>
              </a:lnSpc>
              <a:spcBef>
                <a:spcPts val="10"/>
              </a:spcBef>
            </a:pP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묶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음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상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품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별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분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류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및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롤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테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너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분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류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적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재  </a:t>
            </a:r>
            <a:r>
              <a:rPr sz="500" spc="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F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L</a:t>
            </a:r>
            <a:r>
              <a:rPr sz="500" spc="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E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X</a:t>
            </a:r>
            <a:r>
              <a:rPr sz="500" spc="-10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배송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원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모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집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및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관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리</a:t>
            </a:r>
            <a:endParaRPr sz="500">
              <a:latin typeface="휴먼둥근헤드라인"/>
              <a:cs typeface="휴먼둥근헤드라인"/>
            </a:endParaRPr>
          </a:p>
          <a:p>
            <a:pPr marL="176530">
              <a:lnSpc>
                <a:spcPct val="100000"/>
              </a:lnSpc>
              <a:spcBef>
                <a:spcPts val="10"/>
              </a:spcBef>
            </a:pPr>
            <a:r>
              <a:rPr sz="50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S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T</a:t>
            </a:r>
            <a:r>
              <a:rPr sz="50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A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T</a:t>
            </a:r>
            <a:r>
              <a:rPr sz="500" spc="-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I</a:t>
            </a:r>
            <a:r>
              <a:rPr sz="500" spc="5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O</a:t>
            </a:r>
            <a:r>
              <a:rPr sz="500" spc="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N</a:t>
            </a:r>
            <a:r>
              <a:rPr sz="500" spc="-1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주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변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권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역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가맹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점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영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업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및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집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하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33383" y="1843252"/>
            <a:ext cx="2076653" cy="15968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33383" y="2050084"/>
            <a:ext cx="2076653" cy="15968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33383" y="2256929"/>
            <a:ext cx="2076653" cy="15968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402726" y="1854888"/>
            <a:ext cx="1401445" cy="471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면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적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:</a:t>
            </a:r>
            <a:r>
              <a:rPr sz="500" spc="-10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3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0평</a:t>
            </a:r>
            <a:r>
              <a:rPr sz="500" spc="-6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~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4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평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내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외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아파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트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형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공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장</a:t>
            </a:r>
            <a:r>
              <a:rPr sz="500" spc="-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/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화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물</a:t>
            </a:r>
            <a:r>
              <a:rPr sz="500" spc="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E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V</a:t>
            </a:r>
            <a:endParaRPr sz="500" dirty="0">
              <a:latin typeface="휴먼둥근헤드라인"/>
              <a:cs typeface="휴먼둥근헤드라인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700" dirty="0">
              <a:latin typeface="휴먼둥근헤드라인"/>
              <a:cs typeface="휴먼둥근헤드라인"/>
            </a:endParaRPr>
          </a:p>
          <a:p>
            <a:pPr marL="12700">
              <a:lnSpc>
                <a:spcPct val="100000"/>
              </a:lnSpc>
            </a:pP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운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영시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간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:</a:t>
            </a:r>
            <a:r>
              <a:rPr sz="500" spc="-10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lang="en-US" sz="500" spc="-25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12H</a:t>
            </a:r>
            <a:r>
              <a:rPr sz="500" spc="5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/</a:t>
            </a:r>
            <a:r>
              <a:rPr lang="en-US" sz="500" spc="5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lang="ko-KR" altLang="en-US" sz="500" spc="5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주</a:t>
            </a:r>
            <a:r>
              <a:rPr lang="en-US" sz="500" spc="-5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5</a:t>
            </a:r>
            <a:r>
              <a:rPr lang="ko-KR" altLang="en-US" sz="500" spc="-5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일</a:t>
            </a:r>
            <a:endParaRPr sz="500" dirty="0">
              <a:latin typeface="휴먼둥근헤드라인" panose="02030504000101010101" pitchFamily="18" charset="-127"/>
              <a:ea typeface="휴먼둥근헤드라인" panose="02030504000101010101" pitchFamily="18" charset="-127"/>
              <a:cs typeface="휴먼둥근헤드라인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00" dirty="0">
              <a:latin typeface="휴먼둥근헤드라인"/>
              <a:cs typeface="휴먼둥근헤드라인"/>
            </a:endParaRPr>
          </a:p>
          <a:p>
            <a:pPr marL="12700">
              <a:lnSpc>
                <a:spcPct val="100000"/>
              </a:lnSpc>
            </a:pP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시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설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:</a:t>
            </a:r>
            <a:r>
              <a:rPr sz="500" spc="-10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컨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베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어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및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테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이션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별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인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식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바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코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드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시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템</a:t>
            </a:r>
            <a:endParaRPr sz="500" dirty="0">
              <a:latin typeface="휴먼둥근헤드라인"/>
              <a:cs typeface="휴먼둥근헤드라인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575"/>
              </a:lnSpc>
            </a:pPr>
            <a:fld id="{81D60167-4931-47E6-BA6A-407CBD079E47}" type="slidenum">
              <a:rPr dirty="0"/>
              <a:pPr marL="38100">
                <a:lnSpc>
                  <a:spcPts val="575"/>
                </a:lnSpc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53" y="216946"/>
            <a:ext cx="106553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5" dirty="0">
                <a:solidFill>
                  <a:srgbClr val="343C4B"/>
                </a:solidFill>
              </a:rPr>
              <a:t>0</a:t>
            </a:r>
            <a:r>
              <a:rPr sz="750" spc="-25" dirty="0">
                <a:solidFill>
                  <a:srgbClr val="343C4B"/>
                </a:solidFill>
              </a:rPr>
              <a:t>5</a:t>
            </a:r>
            <a:r>
              <a:rPr sz="750" spc="-20" dirty="0">
                <a:solidFill>
                  <a:srgbClr val="343C4B"/>
                </a:solidFill>
              </a:rPr>
              <a:t>.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-25" dirty="0">
                <a:solidFill>
                  <a:srgbClr val="343C4B"/>
                </a:solidFill>
              </a:rPr>
              <a:t>플랫</a:t>
            </a:r>
            <a:r>
              <a:rPr sz="750" spc="-10" dirty="0">
                <a:solidFill>
                  <a:srgbClr val="343C4B"/>
                </a:solidFill>
              </a:rPr>
              <a:t>폼</a:t>
            </a:r>
            <a:r>
              <a:rPr sz="750" spc="-25" dirty="0">
                <a:solidFill>
                  <a:srgbClr val="343C4B"/>
                </a:solidFill>
              </a:rPr>
              <a:t>구성</a:t>
            </a:r>
            <a:r>
              <a:rPr sz="750" spc="-155" dirty="0">
                <a:solidFill>
                  <a:srgbClr val="343C4B"/>
                </a:solidFill>
              </a:rPr>
              <a:t> </a:t>
            </a:r>
            <a:r>
              <a:rPr sz="750" spc="40" dirty="0">
                <a:solidFill>
                  <a:srgbClr val="343C4B"/>
                </a:solidFill>
              </a:rPr>
              <a:t>/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-10" dirty="0"/>
              <a:t>배</a:t>
            </a:r>
            <a:r>
              <a:rPr sz="750" spc="-25" dirty="0"/>
              <a:t>송원</a:t>
            </a:r>
            <a:endParaRPr sz="750"/>
          </a:p>
        </p:txBody>
      </p:sp>
      <p:sp>
        <p:nvSpPr>
          <p:cNvPr id="3" name="object 3"/>
          <p:cNvSpPr txBox="1"/>
          <p:nvPr/>
        </p:nvSpPr>
        <p:spPr>
          <a:xfrm>
            <a:off x="264208" y="681410"/>
            <a:ext cx="3158490" cy="2597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10489" indent="-73025">
              <a:lnSpc>
                <a:spcPct val="100000"/>
              </a:lnSpc>
              <a:spcBef>
                <a:spcPts val="420"/>
              </a:spcBef>
              <a:buFont typeface="Wingdings"/>
              <a:buChar char=""/>
              <a:tabLst>
                <a:tab pos="111125" algn="l"/>
              </a:tabLst>
            </a:pPr>
            <a:r>
              <a:rPr sz="750" spc="-30" baseline="11111" dirty="0">
                <a:latin typeface="휴먼둥근헤드라인"/>
                <a:cs typeface="휴먼둥근헤드라인"/>
              </a:rPr>
              <a:t>플렉스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배송원은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44" baseline="11111" dirty="0">
                <a:latin typeface="휴먼둥근헤드라인"/>
                <a:cs typeface="휴먼둥근헤드라인"/>
              </a:rPr>
              <a:t>4륜,</a:t>
            </a:r>
            <a:r>
              <a:rPr sz="750" spc="-157" baseline="11111" dirty="0">
                <a:latin typeface="휴먼둥근헤드라인"/>
                <a:cs typeface="휴먼둥근헤드라인"/>
              </a:rPr>
              <a:t> </a:t>
            </a:r>
            <a:r>
              <a:rPr sz="750" spc="-44" baseline="11111" dirty="0">
                <a:latin typeface="휴먼둥근헤드라인"/>
                <a:cs typeface="휴먼둥근헤드라인"/>
              </a:rPr>
              <a:t>2륜,</a:t>
            </a:r>
            <a:r>
              <a:rPr sz="750" spc="-157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도보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및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자전거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등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법적으로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문제가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없는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운송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수단을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이용하여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배송을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하게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됩니다.</a:t>
            </a:r>
            <a:endParaRPr sz="750" baseline="11111">
              <a:latin typeface="휴먼둥근헤드라인"/>
              <a:cs typeface="휴먼둥근헤드라인"/>
            </a:endParaRPr>
          </a:p>
          <a:p>
            <a:pPr marL="110489" indent="-73025">
              <a:lnSpc>
                <a:spcPct val="100000"/>
              </a:lnSpc>
              <a:spcBef>
                <a:spcPts val="320"/>
              </a:spcBef>
              <a:buFont typeface="Wingdings"/>
              <a:buChar char=""/>
              <a:tabLst>
                <a:tab pos="111125" algn="l"/>
              </a:tabLst>
            </a:pPr>
            <a:r>
              <a:rPr sz="750" spc="-30" baseline="11111" dirty="0">
                <a:latin typeface="휴먼둥근헤드라인"/>
                <a:cs typeface="휴먼둥근헤드라인"/>
              </a:rPr>
              <a:t>플렉스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배송원은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원하시는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시간과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장소에서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배송이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가능한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업무를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수행하게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됩니다.</a:t>
            </a:r>
            <a:endParaRPr sz="750" baseline="11111">
              <a:latin typeface="휴먼둥근헤드라인"/>
              <a:cs typeface="휴먼둥근헤드라인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0457" y="1303362"/>
            <a:ext cx="2587091" cy="15968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0457" y="1510195"/>
            <a:ext cx="2587091" cy="15968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0457" y="1717027"/>
            <a:ext cx="2587091" cy="15968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40457" y="1922335"/>
            <a:ext cx="2587091" cy="15968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40457" y="2127656"/>
            <a:ext cx="2587091" cy="15968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10425" y="1151661"/>
            <a:ext cx="1402080" cy="1283335"/>
            <a:chOff x="510425" y="1151661"/>
            <a:chExt cx="1402080" cy="1283335"/>
          </a:xfrm>
        </p:grpSpPr>
        <p:sp>
          <p:nvSpPr>
            <p:cNvPr id="10" name="object 10"/>
            <p:cNvSpPr/>
            <p:nvPr/>
          </p:nvSpPr>
          <p:spPr>
            <a:xfrm>
              <a:off x="510425" y="1151661"/>
              <a:ext cx="1402080" cy="1283335"/>
            </a:xfrm>
            <a:custGeom>
              <a:avLst/>
              <a:gdLst/>
              <a:ahLst/>
              <a:cxnLst/>
              <a:rect l="l" t="t" r="r" b="b"/>
              <a:pathLst>
                <a:path w="1402080" h="1283335">
                  <a:moveTo>
                    <a:pt x="631113" y="966965"/>
                  </a:moveTo>
                  <a:lnTo>
                    <a:pt x="627684" y="920305"/>
                  </a:lnTo>
                  <a:lnTo>
                    <a:pt x="617740" y="875753"/>
                  </a:lnTo>
                  <a:lnTo>
                    <a:pt x="601776" y="833818"/>
                  </a:lnTo>
                  <a:lnTo>
                    <a:pt x="580263" y="794994"/>
                  </a:lnTo>
                  <a:lnTo>
                    <a:pt x="553694" y="759752"/>
                  </a:lnTo>
                  <a:lnTo>
                    <a:pt x="522566" y="728599"/>
                  </a:lnTo>
                  <a:lnTo>
                    <a:pt x="487362" y="702005"/>
                  </a:lnTo>
                  <a:lnTo>
                    <a:pt x="448564" y="680466"/>
                  </a:lnTo>
                  <a:lnTo>
                    <a:pt x="406654" y="664489"/>
                  </a:lnTo>
                  <a:lnTo>
                    <a:pt x="362140" y="654532"/>
                  </a:lnTo>
                  <a:lnTo>
                    <a:pt x="315506" y="651103"/>
                  </a:lnTo>
                  <a:lnTo>
                    <a:pt x="268884" y="654532"/>
                  </a:lnTo>
                  <a:lnTo>
                    <a:pt x="224383" y="664489"/>
                  </a:lnTo>
                  <a:lnTo>
                    <a:pt x="182499" y="680466"/>
                  </a:lnTo>
                  <a:lnTo>
                    <a:pt x="143713" y="702005"/>
                  </a:lnTo>
                  <a:lnTo>
                    <a:pt x="108521" y="728599"/>
                  </a:lnTo>
                  <a:lnTo>
                    <a:pt x="77393" y="759752"/>
                  </a:lnTo>
                  <a:lnTo>
                    <a:pt x="50825" y="794994"/>
                  </a:lnTo>
                  <a:lnTo>
                    <a:pt x="29324" y="833818"/>
                  </a:lnTo>
                  <a:lnTo>
                    <a:pt x="13360" y="875753"/>
                  </a:lnTo>
                  <a:lnTo>
                    <a:pt x="3416" y="920305"/>
                  </a:lnTo>
                  <a:lnTo>
                    <a:pt x="0" y="966965"/>
                  </a:lnTo>
                  <a:lnTo>
                    <a:pt x="3416" y="1013663"/>
                  </a:lnTo>
                  <a:lnTo>
                    <a:pt x="13360" y="1058227"/>
                  </a:lnTo>
                  <a:lnTo>
                    <a:pt x="29324" y="1100175"/>
                  </a:lnTo>
                  <a:lnTo>
                    <a:pt x="50825" y="1139012"/>
                  </a:lnTo>
                  <a:lnTo>
                    <a:pt x="77393" y="1174267"/>
                  </a:lnTo>
                  <a:lnTo>
                    <a:pt x="108521" y="1205433"/>
                  </a:lnTo>
                  <a:lnTo>
                    <a:pt x="143713" y="1232027"/>
                  </a:lnTo>
                  <a:lnTo>
                    <a:pt x="182499" y="1253553"/>
                  </a:lnTo>
                  <a:lnTo>
                    <a:pt x="224383" y="1269542"/>
                  </a:lnTo>
                  <a:lnTo>
                    <a:pt x="268884" y="1279499"/>
                  </a:lnTo>
                  <a:lnTo>
                    <a:pt x="315506" y="1282915"/>
                  </a:lnTo>
                  <a:lnTo>
                    <a:pt x="362140" y="1279499"/>
                  </a:lnTo>
                  <a:lnTo>
                    <a:pt x="406654" y="1269542"/>
                  </a:lnTo>
                  <a:lnTo>
                    <a:pt x="448564" y="1253553"/>
                  </a:lnTo>
                  <a:lnTo>
                    <a:pt x="487362" y="1232027"/>
                  </a:lnTo>
                  <a:lnTo>
                    <a:pt x="522566" y="1205433"/>
                  </a:lnTo>
                  <a:lnTo>
                    <a:pt x="553694" y="1174267"/>
                  </a:lnTo>
                  <a:lnTo>
                    <a:pt x="580263" y="1139012"/>
                  </a:lnTo>
                  <a:lnTo>
                    <a:pt x="601776" y="1100175"/>
                  </a:lnTo>
                  <a:lnTo>
                    <a:pt x="617740" y="1058227"/>
                  </a:lnTo>
                  <a:lnTo>
                    <a:pt x="627684" y="1013663"/>
                  </a:lnTo>
                  <a:lnTo>
                    <a:pt x="631113" y="966965"/>
                  </a:lnTo>
                  <a:close/>
                </a:path>
                <a:path w="1402080" h="1283335">
                  <a:moveTo>
                    <a:pt x="994562" y="315849"/>
                  </a:moveTo>
                  <a:lnTo>
                    <a:pt x="991133" y="269163"/>
                  </a:lnTo>
                  <a:lnTo>
                    <a:pt x="981202" y="224612"/>
                  </a:lnTo>
                  <a:lnTo>
                    <a:pt x="965225" y="182664"/>
                  </a:lnTo>
                  <a:lnTo>
                    <a:pt x="943711" y="143840"/>
                  </a:lnTo>
                  <a:lnTo>
                    <a:pt x="917155" y="108610"/>
                  </a:lnTo>
                  <a:lnTo>
                    <a:pt x="886028" y="77457"/>
                  </a:lnTo>
                  <a:lnTo>
                    <a:pt x="850811" y="50876"/>
                  </a:lnTo>
                  <a:lnTo>
                    <a:pt x="812012" y="29349"/>
                  </a:lnTo>
                  <a:lnTo>
                    <a:pt x="770115" y="13373"/>
                  </a:lnTo>
                  <a:lnTo>
                    <a:pt x="725601" y="3429"/>
                  </a:lnTo>
                  <a:lnTo>
                    <a:pt x="678967" y="0"/>
                  </a:lnTo>
                  <a:lnTo>
                    <a:pt x="632345" y="3429"/>
                  </a:lnTo>
                  <a:lnTo>
                    <a:pt x="587844" y="13373"/>
                  </a:lnTo>
                  <a:lnTo>
                    <a:pt x="545960" y="29349"/>
                  </a:lnTo>
                  <a:lnTo>
                    <a:pt x="507174" y="50876"/>
                  </a:lnTo>
                  <a:lnTo>
                    <a:pt x="471970" y="77457"/>
                  </a:lnTo>
                  <a:lnTo>
                    <a:pt x="440855" y="108610"/>
                  </a:lnTo>
                  <a:lnTo>
                    <a:pt x="414286" y="143840"/>
                  </a:lnTo>
                  <a:lnTo>
                    <a:pt x="392785" y="182664"/>
                  </a:lnTo>
                  <a:lnTo>
                    <a:pt x="376809" y="224612"/>
                  </a:lnTo>
                  <a:lnTo>
                    <a:pt x="366877" y="269163"/>
                  </a:lnTo>
                  <a:lnTo>
                    <a:pt x="363461" y="315849"/>
                  </a:lnTo>
                  <a:lnTo>
                    <a:pt x="366877" y="362521"/>
                  </a:lnTo>
                  <a:lnTo>
                    <a:pt x="376809" y="407073"/>
                  </a:lnTo>
                  <a:lnTo>
                    <a:pt x="392785" y="449008"/>
                  </a:lnTo>
                  <a:lnTo>
                    <a:pt x="414286" y="487832"/>
                  </a:lnTo>
                  <a:lnTo>
                    <a:pt x="440855" y="523074"/>
                  </a:lnTo>
                  <a:lnTo>
                    <a:pt x="471970" y="554228"/>
                  </a:lnTo>
                  <a:lnTo>
                    <a:pt x="507174" y="580821"/>
                  </a:lnTo>
                  <a:lnTo>
                    <a:pt x="545960" y="602361"/>
                  </a:lnTo>
                  <a:lnTo>
                    <a:pt x="587844" y="618337"/>
                  </a:lnTo>
                  <a:lnTo>
                    <a:pt x="632345" y="628294"/>
                  </a:lnTo>
                  <a:lnTo>
                    <a:pt x="678967" y="631710"/>
                  </a:lnTo>
                  <a:lnTo>
                    <a:pt x="725601" y="628294"/>
                  </a:lnTo>
                  <a:lnTo>
                    <a:pt x="770115" y="618337"/>
                  </a:lnTo>
                  <a:lnTo>
                    <a:pt x="812012" y="602361"/>
                  </a:lnTo>
                  <a:lnTo>
                    <a:pt x="850811" y="580821"/>
                  </a:lnTo>
                  <a:lnTo>
                    <a:pt x="886028" y="554228"/>
                  </a:lnTo>
                  <a:lnTo>
                    <a:pt x="917155" y="523074"/>
                  </a:lnTo>
                  <a:lnTo>
                    <a:pt x="943711" y="487832"/>
                  </a:lnTo>
                  <a:lnTo>
                    <a:pt x="965225" y="449008"/>
                  </a:lnTo>
                  <a:lnTo>
                    <a:pt x="981202" y="407073"/>
                  </a:lnTo>
                  <a:lnTo>
                    <a:pt x="991133" y="362521"/>
                  </a:lnTo>
                  <a:lnTo>
                    <a:pt x="994562" y="315849"/>
                  </a:lnTo>
                  <a:close/>
                </a:path>
                <a:path w="1402080" h="1283335">
                  <a:moveTo>
                    <a:pt x="1401787" y="966965"/>
                  </a:moveTo>
                  <a:lnTo>
                    <a:pt x="1398358" y="920305"/>
                  </a:lnTo>
                  <a:lnTo>
                    <a:pt x="1388414" y="875753"/>
                  </a:lnTo>
                  <a:lnTo>
                    <a:pt x="1372450" y="833818"/>
                  </a:lnTo>
                  <a:lnTo>
                    <a:pt x="1350949" y="794994"/>
                  </a:lnTo>
                  <a:lnTo>
                    <a:pt x="1324381" y="759752"/>
                  </a:lnTo>
                  <a:lnTo>
                    <a:pt x="1293253" y="728599"/>
                  </a:lnTo>
                  <a:lnTo>
                    <a:pt x="1258062" y="702005"/>
                  </a:lnTo>
                  <a:lnTo>
                    <a:pt x="1219276" y="680466"/>
                  </a:lnTo>
                  <a:lnTo>
                    <a:pt x="1177391" y="664489"/>
                  </a:lnTo>
                  <a:lnTo>
                    <a:pt x="1132890" y="654532"/>
                  </a:lnTo>
                  <a:lnTo>
                    <a:pt x="1086281" y="651103"/>
                  </a:lnTo>
                  <a:lnTo>
                    <a:pt x="1039634" y="654532"/>
                  </a:lnTo>
                  <a:lnTo>
                    <a:pt x="995121" y="664489"/>
                  </a:lnTo>
                  <a:lnTo>
                    <a:pt x="953236" y="680466"/>
                  </a:lnTo>
                  <a:lnTo>
                    <a:pt x="914450" y="702005"/>
                  </a:lnTo>
                  <a:lnTo>
                    <a:pt x="879246" y="728599"/>
                  </a:lnTo>
                  <a:lnTo>
                    <a:pt x="848131" y="759752"/>
                  </a:lnTo>
                  <a:lnTo>
                    <a:pt x="821575" y="794994"/>
                  </a:lnTo>
                  <a:lnTo>
                    <a:pt x="800087" y="833818"/>
                  </a:lnTo>
                  <a:lnTo>
                    <a:pt x="784123" y="875753"/>
                  </a:lnTo>
                  <a:lnTo>
                    <a:pt x="774192" y="920305"/>
                  </a:lnTo>
                  <a:lnTo>
                    <a:pt x="770775" y="966965"/>
                  </a:lnTo>
                  <a:lnTo>
                    <a:pt x="774192" y="1013663"/>
                  </a:lnTo>
                  <a:lnTo>
                    <a:pt x="784123" y="1058227"/>
                  </a:lnTo>
                  <a:lnTo>
                    <a:pt x="800087" y="1100175"/>
                  </a:lnTo>
                  <a:lnTo>
                    <a:pt x="821575" y="1139012"/>
                  </a:lnTo>
                  <a:lnTo>
                    <a:pt x="848131" y="1174267"/>
                  </a:lnTo>
                  <a:lnTo>
                    <a:pt x="879246" y="1205433"/>
                  </a:lnTo>
                  <a:lnTo>
                    <a:pt x="914450" y="1232027"/>
                  </a:lnTo>
                  <a:lnTo>
                    <a:pt x="953236" y="1253553"/>
                  </a:lnTo>
                  <a:lnTo>
                    <a:pt x="995121" y="1269542"/>
                  </a:lnTo>
                  <a:lnTo>
                    <a:pt x="1039634" y="1279499"/>
                  </a:lnTo>
                  <a:lnTo>
                    <a:pt x="1086281" y="1282915"/>
                  </a:lnTo>
                  <a:lnTo>
                    <a:pt x="1132890" y="1279499"/>
                  </a:lnTo>
                  <a:lnTo>
                    <a:pt x="1177391" y="1269542"/>
                  </a:lnTo>
                  <a:lnTo>
                    <a:pt x="1219276" y="1253553"/>
                  </a:lnTo>
                  <a:lnTo>
                    <a:pt x="1258062" y="1232027"/>
                  </a:lnTo>
                  <a:lnTo>
                    <a:pt x="1293253" y="1205433"/>
                  </a:lnTo>
                  <a:lnTo>
                    <a:pt x="1324381" y="1174267"/>
                  </a:lnTo>
                  <a:lnTo>
                    <a:pt x="1350949" y="1139012"/>
                  </a:lnTo>
                  <a:lnTo>
                    <a:pt x="1372450" y="1100175"/>
                  </a:lnTo>
                  <a:lnTo>
                    <a:pt x="1388414" y="1058227"/>
                  </a:lnTo>
                  <a:lnTo>
                    <a:pt x="1398358" y="1013663"/>
                  </a:lnTo>
                  <a:lnTo>
                    <a:pt x="1401787" y="966965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2893" y="1257731"/>
              <a:ext cx="174701" cy="1764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0017" y="1932990"/>
              <a:ext cx="174701" cy="1748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8301" y="1932990"/>
              <a:ext cx="176225" cy="1748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567" y="2072906"/>
              <a:ext cx="293192" cy="29352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4828" y="2117013"/>
              <a:ext cx="205079" cy="2053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3647" y="1408302"/>
              <a:ext cx="293192" cy="29352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209795" y="1316512"/>
            <a:ext cx="2440305" cy="92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역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할</a:t>
            </a:r>
            <a:r>
              <a:rPr sz="500" spc="-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:</a:t>
            </a:r>
            <a:r>
              <a:rPr sz="500" spc="-10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S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T</a:t>
            </a:r>
            <a:r>
              <a:rPr sz="500" spc="-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A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T</a:t>
            </a:r>
            <a:r>
              <a:rPr sz="500" spc="-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I</a:t>
            </a:r>
            <a:r>
              <a:rPr sz="500" spc="5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O</a:t>
            </a:r>
            <a:r>
              <a:rPr sz="500" spc="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N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에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관리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자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가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최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적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경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로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분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류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된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상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품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을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바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코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드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캔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을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통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해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배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차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후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배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송</a:t>
            </a:r>
            <a:endParaRPr sz="500">
              <a:latin typeface="휴먼둥근헤드라인"/>
              <a:cs typeface="휴먼둥근헤드라인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00">
              <a:latin typeface="휴먼둥근헤드라인"/>
              <a:cs typeface="휴먼둥근헤드라인"/>
            </a:endParaRPr>
          </a:p>
          <a:p>
            <a:pPr marL="12700">
              <a:lnSpc>
                <a:spcPct val="100000"/>
              </a:lnSpc>
            </a:pP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배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송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료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지급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방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식</a:t>
            </a:r>
            <a:r>
              <a:rPr sz="500" spc="-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:</a:t>
            </a:r>
            <a:r>
              <a:rPr sz="500" spc="-10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완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료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후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실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시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간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정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산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지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급</a:t>
            </a:r>
            <a:endParaRPr sz="500">
              <a:latin typeface="휴먼둥근헤드라인"/>
              <a:cs typeface="휴먼둥근헤드라인"/>
            </a:endParaRPr>
          </a:p>
          <a:p>
            <a:pPr marL="12700" marR="601980">
              <a:lnSpc>
                <a:spcPct val="269400"/>
              </a:lnSpc>
              <a:spcBef>
                <a:spcPts val="25"/>
              </a:spcBef>
            </a:pP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배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송수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단</a:t>
            </a:r>
            <a:r>
              <a:rPr sz="500" spc="-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:</a:t>
            </a:r>
            <a:r>
              <a:rPr sz="500" spc="-10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2륜</a:t>
            </a:r>
            <a:r>
              <a:rPr sz="500" spc="-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,</a:t>
            </a:r>
            <a:r>
              <a:rPr sz="500" spc="-1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4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륜</a:t>
            </a:r>
            <a:r>
              <a:rPr sz="500" spc="-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(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자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가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용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화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물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차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불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가</a:t>
            </a:r>
            <a:r>
              <a:rPr sz="500" spc="-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</a:t>
            </a:r>
            <a:r>
              <a:rPr sz="500" spc="-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,</a:t>
            </a:r>
            <a:r>
              <a:rPr sz="500" spc="-1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도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보</a:t>
            </a:r>
            <a:r>
              <a:rPr sz="500" spc="-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,</a:t>
            </a:r>
            <a:r>
              <a:rPr sz="500" spc="-1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자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전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거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모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두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가능함 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적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재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물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보험</a:t>
            </a:r>
            <a:r>
              <a:rPr sz="500" spc="-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:</a:t>
            </a:r>
            <a:r>
              <a:rPr sz="500" spc="-1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파손</a:t>
            </a:r>
            <a:r>
              <a:rPr sz="500" spc="-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,</a:t>
            </a:r>
            <a:r>
              <a:rPr sz="500" spc="-1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분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실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보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험</a:t>
            </a:r>
            <a:r>
              <a:rPr sz="500" spc="-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(</a:t>
            </a:r>
            <a:r>
              <a:rPr sz="50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4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륜</a:t>
            </a:r>
            <a:r>
              <a:rPr sz="500" spc="-4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-</a:t>
            </a:r>
            <a:r>
              <a:rPr sz="50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5</a:t>
            </a:r>
            <a:r>
              <a:rPr sz="500" spc="-5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,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만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원</a:t>
            </a:r>
            <a:r>
              <a:rPr sz="500" spc="-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,</a:t>
            </a:r>
            <a:r>
              <a:rPr sz="500" spc="-1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2륜</a:t>
            </a:r>
            <a:r>
              <a:rPr sz="50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-</a:t>
            </a:r>
            <a:r>
              <a:rPr sz="500" spc="-4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2</a:t>
            </a:r>
            <a:r>
              <a:rPr sz="500" spc="-3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,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0만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원</a:t>
            </a:r>
            <a:r>
              <a:rPr sz="500" spc="-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 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유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상운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수</a:t>
            </a:r>
            <a:r>
              <a:rPr sz="500" spc="-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:</a:t>
            </a:r>
            <a:r>
              <a:rPr sz="500" spc="-10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개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인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보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험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으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로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가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입</a:t>
            </a:r>
            <a:endParaRPr sz="500">
              <a:latin typeface="휴먼둥근헤드라인"/>
              <a:cs typeface="휴먼둥근헤드라인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575"/>
              </a:lnSpc>
            </a:pPr>
            <a:fld id="{81D60167-4931-47E6-BA6A-407CBD079E47}" type="slidenum">
              <a:rPr dirty="0"/>
              <a:pPr marL="38100">
                <a:lnSpc>
                  <a:spcPts val="575"/>
                </a:lnSpc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53" y="216946"/>
            <a:ext cx="167767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5" dirty="0">
                <a:solidFill>
                  <a:srgbClr val="343C4B"/>
                </a:solidFill>
              </a:rPr>
              <a:t>0</a:t>
            </a:r>
            <a:r>
              <a:rPr sz="750" spc="-25" dirty="0">
                <a:solidFill>
                  <a:srgbClr val="343C4B"/>
                </a:solidFill>
              </a:rPr>
              <a:t>6</a:t>
            </a:r>
            <a:r>
              <a:rPr sz="750" spc="-20" dirty="0">
                <a:solidFill>
                  <a:srgbClr val="343C4B"/>
                </a:solidFill>
              </a:rPr>
              <a:t>.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-25" dirty="0">
                <a:solidFill>
                  <a:srgbClr val="343C4B"/>
                </a:solidFill>
              </a:rPr>
              <a:t>배송</a:t>
            </a:r>
            <a:r>
              <a:rPr sz="750" spc="-155" dirty="0">
                <a:solidFill>
                  <a:srgbClr val="343C4B"/>
                </a:solidFill>
              </a:rPr>
              <a:t> </a:t>
            </a:r>
            <a:r>
              <a:rPr sz="750" spc="-25" dirty="0">
                <a:solidFill>
                  <a:srgbClr val="343C4B"/>
                </a:solidFill>
              </a:rPr>
              <a:t>프로</a:t>
            </a:r>
            <a:r>
              <a:rPr sz="750" spc="-10" dirty="0">
                <a:solidFill>
                  <a:srgbClr val="343C4B"/>
                </a:solidFill>
              </a:rPr>
              <a:t>세</a:t>
            </a:r>
            <a:r>
              <a:rPr sz="750" spc="-25" dirty="0">
                <a:solidFill>
                  <a:srgbClr val="343C4B"/>
                </a:solidFill>
              </a:rPr>
              <a:t>스</a:t>
            </a:r>
            <a:r>
              <a:rPr sz="750" spc="-155" dirty="0">
                <a:solidFill>
                  <a:srgbClr val="343C4B"/>
                </a:solidFill>
              </a:rPr>
              <a:t> </a:t>
            </a:r>
            <a:r>
              <a:rPr sz="750" spc="40" dirty="0">
                <a:solidFill>
                  <a:srgbClr val="343C4B"/>
                </a:solidFill>
              </a:rPr>
              <a:t>/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-10" dirty="0"/>
              <a:t>오</a:t>
            </a:r>
            <a:r>
              <a:rPr sz="750" spc="-25" dirty="0"/>
              <a:t>늘주문</a:t>
            </a:r>
            <a:r>
              <a:rPr sz="750" spc="-155" dirty="0"/>
              <a:t> </a:t>
            </a:r>
            <a:r>
              <a:rPr sz="750" spc="-25" dirty="0"/>
              <a:t>오늘</a:t>
            </a:r>
            <a:r>
              <a:rPr sz="750" spc="-10" dirty="0"/>
              <a:t>도</a:t>
            </a:r>
            <a:r>
              <a:rPr sz="750" spc="-25" dirty="0"/>
              <a:t>착</a:t>
            </a:r>
            <a:endParaRPr sz="750"/>
          </a:p>
        </p:txBody>
      </p:sp>
      <p:sp>
        <p:nvSpPr>
          <p:cNvPr id="3" name="object 3"/>
          <p:cNvSpPr txBox="1"/>
          <p:nvPr/>
        </p:nvSpPr>
        <p:spPr>
          <a:xfrm>
            <a:off x="235344" y="689927"/>
            <a:ext cx="232727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89" indent="-73025">
              <a:lnSpc>
                <a:spcPct val="100000"/>
              </a:lnSpc>
              <a:spcBef>
                <a:spcPts val="100"/>
              </a:spcBef>
              <a:buFont typeface="Wingdings"/>
              <a:buChar char=""/>
              <a:tabLst>
                <a:tab pos="111125" algn="l"/>
              </a:tabLst>
            </a:pPr>
            <a:r>
              <a:rPr sz="750" spc="-22" baseline="11111" dirty="0">
                <a:latin typeface="휴먼둥근헤드라인"/>
                <a:cs typeface="휴먼둥근헤드라인"/>
              </a:rPr>
              <a:t>허</a:t>
            </a:r>
            <a:r>
              <a:rPr sz="750" spc="-37" baseline="11111" dirty="0">
                <a:latin typeface="휴먼둥근헤드라인"/>
                <a:cs typeface="휴먼둥근헤드라인"/>
              </a:rPr>
              <a:t>브</a:t>
            </a:r>
            <a:r>
              <a:rPr sz="750" spc="-22" baseline="11111" dirty="0">
                <a:latin typeface="휴먼둥근헤드라인"/>
                <a:cs typeface="휴먼둥근헤드라인"/>
              </a:rPr>
              <a:t>센</a:t>
            </a:r>
            <a:r>
              <a:rPr sz="750" spc="-37" baseline="11111" dirty="0">
                <a:latin typeface="휴먼둥근헤드라인"/>
                <a:cs typeface="휴먼둥근헤드라인"/>
              </a:rPr>
              <a:t>터</a:t>
            </a:r>
            <a:r>
              <a:rPr sz="750" spc="-30" baseline="11111" dirty="0">
                <a:latin typeface="휴먼둥근헤드라인"/>
                <a:cs typeface="휴먼둥근헤드라인"/>
              </a:rPr>
              <a:t>에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202" baseline="11111" dirty="0">
                <a:latin typeface="휴먼둥근헤드라인"/>
                <a:cs typeface="휴먼둥근헤드라인"/>
              </a:rPr>
              <a:t>1</a:t>
            </a:r>
            <a:r>
              <a:rPr sz="750" spc="-60" baseline="11111" dirty="0">
                <a:latin typeface="휴먼둥근헤드라인"/>
                <a:cs typeface="휴먼둥근헤드라인"/>
              </a:rPr>
              <a:t>5</a:t>
            </a:r>
            <a:r>
              <a:rPr sz="750" spc="-22" baseline="11111" dirty="0">
                <a:latin typeface="휴먼둥근헤드라인"/>
                <a:cs typeface="휴먼둥근헤드라인"/>
              </a:rPr>
              <a:t>시</a:t>
            </a:r>
            <a:r>
              <a:rPr sz="750" spc="-30" baseline="11111" dirty="0">
                <a:latin typeface="휴먼둥근헤드라인"/>
                <a:cs typeface="휴먼둥근헤드라인"/>
              </a:rPr>
              <a:t>에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입</a:t>
            </a:r>
            <a:r>
              <a:rPr sz="750" spc="-30" baseline="11111" dirty="0">
                <a:latin typeface="휴먼둥근헤드라인"/>
                <a:cs typeface="휴먼둥근헤드라인"/>
              </a:rPr>
              <a:t>고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시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오</a:t>
            </a:r>
            <a:r>
              <a:rPr sz="750" spc="-30" baseline="11111" dirty="0">
                <a:latin typeface="휴먼둥근헤드라인"/>
                <a:cs typeface="휴먼둥근헤드라인"/>
              </a:rPr>
              <a:t>늘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내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도</a:t>
            </a:r>
            <a:r>
              <a:rPr sz="750" spc="-37" baseline="11111" dirty="0">
                <a:latin typeface="휴먼둥근헤드라인"/>
                <a:cs typeface="휴먼둥근헤드라인"/>
              </a:rPr>
              <a:t>착</a:t>
            </a:r>
            <a:r>
              <a:rPr sz="750" spc="-22" baseline="11111" dirty="0">
                <a:latin typeface="휴먼둥근헤드라인"/>
                <a:cs typeface="휴먼둥근헤드라인"/>
              </a:rPr>
              <a:t>하</a:t>
            </a:r>
            <a:r>
              <a:rPr sz="750" spc="-30" baseline="11111" dirty="0">
                <a:latin typeface="휴먼둥근헤드라인"/>
                <a:cs typeface="휴먼둥근헤드라인"/>
              </a:rPr>
              <a:t>는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도도</a:t>
            </a:r>
            <a:r>
              <a:rPr sz="750" spc="-37" baseline="11111" dirty="0">
                <a:latin typeface="휴먼둥근헤드라인"/>
                <a:cs typeface="휴먼둥근헤드라인"/>
              </a:rPr>
              <a:t>플</a:t>
            </a:r>
            <a:r>
              <a:rPr sz="750" spc="-22" baseline="11111" dirty="0">
                <a:latin typeface="휴먼둥근헤드라인"/>
                <a:cs typeface="휴먼둥근헤드라인"/>
              </a:rPr>
              <a:t>렉</a:t>
            </a:r>
            <a:r>
              <a:rPr sz="750" spc="-37" baseline="11111" dirty="0">
                <a:latin typeface="휴먼둥근헤드라인"/>
                <a:cs typeface="휴먼둥근헤드라인"/>
              </a:rPr>
              <a:t>스</a:t>
            </a:r>
            <a:r>
              <a:rPr sz="750" spc="-30" baseline="11111" dirty="0">
                <a:latin typeface="휴먼둥근헤드라인"/>
                <a:cs typeface="휴먼둥근헤드라인"/>
              </a:rPr>
              <a:t>의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기</a:t>
            </a:r>
            <a:r>
              <a:rPr sz="750" spc="-30" baseline="11111" dirty="0">
                <a:latin typeface="휴먼둥근헤드라인"/>
                <a:cs typeface="휴먼둥근헤드라인"/>
              </a:rPr>
              <a:t>본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서</a:t>
            </a:r>
            <a:r>
              <a:rPr sz="750" spc="-22" baseline="11111" dirty="0">
                <a:latin typeface="휴먼둥근헤드라인"/>
                <a:cs typeface="휴먼둥근헤드라인"/>
              </a:rPr>
              <a:t>비</a:t>
            </a:r>
            <a:r>
              <a:rPr sz="750" spc="-30" baseline="11111" dirty="0">
                <a:latin typeface="휴먼둥근헤드라인"/>
                <a:cs typeface="휴먼둥근헤드라인"/>
              </a:rPr>
              <a:t>스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입</a:t>
            </a:r>
            <a:r>
              <a:rPr sz="750" spc="-37" baseline="11111" dirty="0">
                <a:latin typeface="휴먼둥근헤드라인"/>
                <a:cs typeface="휴먼둥근헤드라인"/>
              </a:rPr>
              <a:t>니</a:t>
            </a:r>
            <a:r>
              <a:rPr sz="750" spc="-22" baseline="11111" dirty="0">
                <a:latin typeface="휴먼둥근헤드라인"/>
                <a:cs typeface="휴먼둥근헤드라인"/>
              </a:rPr>
              <a:t>다</a:t>
            </a:r>
            <a:r>
              <a:rPr sz="750" spc="-52" baseline="11111" dirty="0">
                <a:latin typeface="휴먼둥근헤드라인"/>
                <a:cs typeface="휴먼둥근헤드라인"/>
              </a:rPr>
              <a:t>.</a:t>
            </a:r>
            <a:endParaRPr sz="750" baseline="11111">
              <a:latin typeface="휴먼둥근헤드라인"/>
              <a:cs typeface="휴먼둥근헤드라인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5463" y="1094295"/>
            <a:ext cx="4693285" cy="1241425"/>
            <a:chOff x="225463" y="1094295"/>
            <a:chExt cx="4693285" cy="1241425"/>
          </a:xfrm>
        </p:grpSpPr>
        <p:sp>
          <p:nvSpPr>
            <p:cNvPr id="5" name="object 5"/>
            <p:cNvSpPr/>
            <p:nvPr/>
          </p:nvSpPr>
          <p:spPr>
            <a:xfrm>
              <a:off x="456164" y="1105649"/>
              <a:ext cx="0" cy="1225550"/>
            </a:xfrm>
            <a:custGeom>
              <a:avLst/>
              <a:gdLst/>
              <a:ahLst/>
              <a:cxnLst/>
              <a:rect l="l" t="t" r="r" b="b"/>
              <a:pathLst>
                <a:path h="1225550">
                  <a:moveTo>
                    <a:pt x="0" y="0"/>
                  </a:moveTo>
                  <a:lnTo>
                    <a:pt x="0" y="1225321"/>
                  </a:lnTo>
                </a:path>
              </a:pathLst>
            </a:custGeom>
            <a:ln w="8064">
              <a:solidFill>
                <a:srgbClr val="BEBEB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5571" y="1098423"/>
              <a:ext cx="0" cy="685165"/>
            </a:xfrm>
            <a:custGeom>
              <a:avLst/>
              <a:gdLst/>
              <a:ahLst/>
              <a:cxnLst/>
              <a:rect l="l" t="t" r="r" b="b"/>
              <a:pathLst>
                <a:path h="685164">
                  <a:moveTo>
                    <a:pt x="0" y="0"/>
                  </a:moveTo>
                  <a:lnTo>
                    <a:pt x="0" y="684669"/>
                  </a:lnTo>
                </a:path>
              </a:pathLst>
            </a:custGeom>
            <a:ln w="8077">
              <a:solidFill>
                <a:srgbClr val="BEBEB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9111" y="1102131"/>
              <a:ext cx="0" cy="1214755"/>
            </a:xfrm>
            <a:custGeom>
              <a:avLst/>
              <a:gdLst/>
              <a:ahLst/>
              <a:cxnLst/>
              <a:rect l="l" t="t" r="r" b="b"/>
              <a:pathLst>
                <a:path h="1214755">
                  <a:moveTo>
                    <a:pt x="0" y="0"/>
                  </a:moveTo>
                  <a:lnTo>
                    <a:pt x="0" y="1214577"/>
                  </a:lnTo>
                </a:path>
              </a:pathLst>
            </a:custGeom>
            <a:ln w="7975">
              <a:solidFill>
                <a:srgbClr val="BEBEB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15123" y="2324798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7975" y="0"/>
                  </a:moveTo>
                  <a:lnTo>
                    <a:pt x="0" y="0"/>
                  </a:lnTo>
                  <a:lnTo>
                    <a:pt x="0" y="2654"/>
                  </a:lnTo>
                  <a:lnTo>
                    <a:pt x="7975" y="2654"/>
                  </a:lnTo>
                  <a:lnTo>
                    <a:pt x="797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339" y="1783181"/>
              <a:ext cx="4683302" cy="2669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7685" y="1780527"/>
              <a:ext cx="4688840" cy="273685"/>
            </a:xfrm>
            <a:custGeom>
              <a:avLst/>
              <a:gdLst/>
              <a:ahLst/>
              <a:cxnLst/>
              <a:rect l="l" t="t" r="r" b="b"/>
              <a:pathLst>
                <a:path w="4688840" h="273685">
                  <a:moveTo>
                    <a:pt x="4641519" y="0"/>
                  </a:moveTo>
                  <a:lnTo>
                    <a:pt x="47282" y="0"/>
                  </a:lnTo>
                  <a:lnTo>
                    <a:pt x="37782" y="939"/>
                  </a:lnTo>
                  <a:lnTo>
                    <a:pt x="3797" y="28892"/>
                  </a:lnTo>
                  <a:lnTo>
                    <a:pt x="0" y="47142"/>
                  </a:lnTo>
                  <a:lnTo>
                    <a:pt x="0" y="226034"/>
                  </a:lnTo>
                  <a:lnTo>
                    <a:pt x="20878" y="265188"/>
                  </a:lnTo>
                  <a:lnTo>
                    <a:pt x="47282" y="273367"/>
                  </a:lnTo>
                  <a:lnTo>
                    <a:pt x="4641519" y="273367"/>
                  </a:lnTo>
                  <a:lnTo>
                    <a:pt x="4650828" y="272224"/>
                  </a:lnTo>
                  <a:lnTo>
                    <a:pt x="4659744" y="269570"/>
                  </a:lnTo>
                  <a:lnTo>
                    <a:pt x="4662865" y="267855"/>
                  </a:lnTo>
                  <a:lnTo>
                    <a:pt x="47663" y="267855"/>
                  </a:lnTo>
                  <a:lnTo>
                    <a:pt x="40368" y="267093"/>
                  </a:lnTo>
                  <a:lnTo>
                    <a:pt x="39115" y="267093"/>
                  </a:lnTo>
                  <a:lnTo>
                    <a:pt x="31953" y="264807"/>
                  </a:lnTo>
                  <a:lnTo>
                    <a:pt x="31330" y="264807"/>
                  </a:lnTo>
                  <a:lnTo>
                    <a:pt x="24428" y="261010"/>
                  </a:lnTo>
                  <a:lnTo>
                    <a:pt x="24104" y="261010"/>
                  </a:lnTo>
                  <a:lnTo>
                    <a:pt x="17875" y="255689"/>
                  </a:lnTo>
                  <a:lnTo>
                    <a:pt x="12331" y="249224"/>
                  </a:lnTo>
                  <a:lnTo>
                    <a:pt x="12503" y="249224"/>
                  </a:lnTo>
                  <a:lnTo>
                    <a:pt x="8848" y="242569"/>
                  </a:lnTo>
                  <a:lnTo>
                    <a:pt x="8565" y="242092"/>
                  </a:lnTo>
                  <a:lnTo>
                    <a:pt x="6373" y="234581"/>
                  </a:lnTo>
                  <a:lnTo>
                    <a:pt x="5308" y="225653"/>
                  </a:lnTo>
                  <a:lnTo>
                    <a:pt x="5499" y="225653"/>
                  </a:lnTo>
                  <a:lnTo>
                    <a:pt x="5499" y="47523"/>
                  </a:lnTo>
                  <a:lnTo>
                    <a:pt x="5308" y="47523"/>
                  </a:lnTo>
                  <a:lnTo>
                    <a:pt x="6261" y="38582"/>
                  </a:lnTo>
                  <a:lnTo>
                    <a:pt x="6429" y="38582"/>
                  </a:lnTo>
                  <a:lnTo>
                    <a:pt x="8612" y="31178"/>
                  </a:lnTo>
                  <a:lnTo>
                    <a:pt x="8688" y="30871"/>
                  </a:lnTo>
                  <a:lnTo>
                    <a:pt x="12398" y="24142"/>
                  </a:lnTo>
                  <a:lnTo>
                    <a:pt x="12712" y="23571"/>
                  </a:lnTo>
                  <a:lnTo>
                    <a:pt x="17843" y="17487"/>
                  </a:lnTo>
                  <a:lnTo>
                    <a:pt x="18098" y="17487"/>
                  </a:lnTo>
                  <a:lnTo>
                    <a:pt x="23881" y="12547"/>
                  </a:lnTo>
                  <a:lnTo>
                    <a:pt x="23736" y="12547"/>
                  </a:lnTo>
                  <a:lnTo>
                    <a:pt x="30969" y="8737"/>
                  </a:lnTo>
                  <a:lnTo>
                    <a:pt x="30759" y="8737"/>
                  </a:lnTo>
                  <a:lnTo>
                    <a:pt x="39115" y="6083"/>
                  </a:lnTo>
                  <a:lnTo>
                    <a:pt x="40368" y="6083"/>
                  </a:lnTo>
                  <a:lnTo>
                    <a:pt x="47663" y="5321"/>
                  </a:lnTo>
                  <a:lnTo>
                    <a:pt x="4662874" y="5321"/>
                  </a:lnTo>
                  <a:lnTo>
                    <a:pt x="4659744" y="3606"/>
                  </a:lnTo>
                  <a:lnTo>
                    <a:pt x="4650828" y="939"/>
                  </a:lnTo>
                  <a:lnTo>
                    <a:pt x="4641519" y="0"/>
                  </a:lnTo>
                  <a:close/>
                </a:path>
                <a:path w="4688840" h="273685">
                  <a:moveTo>
                    <a:pt x="4650066" y="266903"/>
                  </a:moveTo>
                  <a:lnTo>
                    <a:pt x="4640948" y="267855"/>
                  </a:lnTo>
                  <a:lnTo>
                    <a:pt x="4662865" y="267855"/>
                  </a:lnTo>
                  <a:lnTo>
                    <a:pt x="4664252" y="267093"/>
                  </a:lnTo>
                  <a:lnTo>
                    <a:pt x="4649495" y="267093"/>
                  </a:lnTo>
                  <a:lnTo>
                    <a:pt x="4650066" y="266903"/>
                  </a:lnTo>
                  <a:close/>
                </a:path>
                <a:path w="4688840" h="273685">
                  <a:moveTo>
                    <a:pt x="38544" y="266903"/>
                  </a:moveTo>
                  <a:lnTo>
                    <a:pt x="39115" y="267093"/>
                  </a:lnTo>
                  <a:lnTo>
                    <a:pt x="40368" y="267093"/>
                  </a:lnTo>
                  <a:lnTo>
                    <a:pt x="38544" y="266903"/>
                  </a:lnTo>
                  <a:close/>
                </a:path>
                <a:path w="4688840" h="273685">
                  <a:moveTo>
                    <a:pt x="4657852" y="264426"/>
                  </a:moveTo>
                  <a:lnTo>
                    <a:pt x="4649495" y="267093"/>
                  </a:lnTo>
                  <a:lnTo>
                    <a:pt x="4664252" y="267093"/>
                  </a:lnTo>
                  <a:lnTo>
                    <a:pt x="4667719" y="265188"/>
                  </a:lnTo>
                  <a:lnTo>
                    <a:pt x="4668174" y="264807"/>
                  </a:lnTo>
                  <a:lnTo>
                    <a:pt x="4657471" y="264807"/>
                  </a:lnTo>
                  <a:lnTo>
                    <a:pt x="4657852" y="264426"/>
                  </a:lnTo>
                  <a:close/>
                </a:path>
                <a:path w="4688840" h="273685">
                  <a:moveTo>
                    <a:pt x="30759" y="264426"/>
                  </a:moveTo>
                  <a:lnTo>
                    <a:pt x="31330" y="264807"/>
                  </a:lnTo>
                  <a:lnTo>
                    <a:pt x="31953" y="264807"/>
                  </a:lnTo>
                  <a:lnTo>
                    <a:pt x="30759" y="264426"/>
                  </a:lnTo>
                  <a:close/>
                </a:path>
                <a:path w="4688840" h="273685">
                  <a:moveTo>
                    <a:pt x="4673163" y="260629"/>
                  </a:moveTo>
                  <a:lnTo>
                    <a:pt x="4665065" y="260629"/>
                  </a:lnTo>
                  <a:lnTo>
                    <a:pt x="4664494" y="261010"/>
                  </a:lnTo>
                  <a:lnTo>
                    <a:pt x="4657471" y="264807"/>
                  </a:lnTo>
                  <a:lnTo>
                    <a:pt x="4668174" y="264807"/>
                  </a:lnTo>
                  <a:lnTo>
                    <a:pt x="4673163" y="260629"/>
                  </a:lnTo>
                  <a:close/>
                </a:path>
                <a:path w="4688840" h="273685">
                  <a:moveTo>
                    <a:pt x="23736" y="260629"/>
                  </a:moveTo>
                  <a:lnTo>
                    <a:pt x="24104" y="261010"/>
                  </a:lnTo>
                  <a:lnTo>
                    <a:pt x="24428" y="261010"/>
                  </a:lnTo>
                  <a:lnTo>
                    <a:pt x="23736" y="260629"/>
                  </a:lnTo>
                  <a:close/>
                </a:path>
                <a:path w="4688840" h="273685">
                  <a:moveTo>
                    <a:pt x="4664732" y="260812"/>
                  </a:moveTo>
                  <a:lnTo>
                    <a:pt x="4664373" y="261010"/>
                  </a:lnTo>
                  <a:lnTo>
                    <a:pt x="4664732" y="260812"/>
                  </a:lnTo>
                  <a:close/>
                </a:path>
                <a:path w="4688840" h="273685">
                  <a:moveTo>
                    <a:pt x="4665065" y="260629"/>
                  </a:moveTo>
                  <a:lnTo>
                    <a:pt x="4664732" y="260812"/>
                  </a:lnTo>
                  <a:lnTo>
                    <a:pt x="4664494" y="261010"/>
                  </a:lnTo>
                  <a:lnTo>
                    <a:pt x="4665065" y="260629"/>
                  </a:lnTo>
                  <a:close/>
                </a:path>
                <a:path w="4688840" h="273685">
                  <a:moveTo>
                    <a:pt x="4678017" y="255498"/>
                  </a:moveTo>
                  <a:lnTo>
                    <a:pt x="4671136" y="255498"/>
                  </a:lnTo>
                  <a:lnTo>
                    <a:pt x="4664732" y="260812"/>
                  </a:lnTo>
                  <a:lnTo>
                    <a:pt x="4665065" y="260629"/>
                  </a:lnTo>
                  <a:lnTo>
                    <a:pt x="4673163" y="260629"/>
                  </a:lnTo>
                  <a:lnTo>
                    <a:pt x="4674755" y="259295"/>
                  </a:lnTo>
                  <a:lnTo>
                    <a:pt x="4678017" y="255498"/>
                  </a:lnTo>
                  <a:close/>
                </a:path>
                <a:path w="4688840" h="273685">
                  <a:moveTo>
                    <a:pt x="17756" y="255586"/>
                  </a:moveTo>
                  <a:close/>
                </a:path>
                <a:path w="4688840" h="273685">
                  <a:moveTo>
                    <a:pt x="4676267" y="249224"/>
                  </a:moveTo>
                  <a:lnTo>
                    <a:pt x="4670767" y="255689"/>
                  </a:lnTo>
                  <a:lnTo>
                    <a:pt x="4671136" y="255498"/>
                  </a:lnTo>
                  <a:lnTo>
                    <a:pt x="4678017" y="255498"/>
                  </a:lnTo>
                  <a:lnTo>
                    <a:pt x="4680635" y="252450"/>
                  </a:lnTo>
                  <a:lnTo>
                    <a:pt x="4682157" y="249605"/>
                  </a:lnTo>
                  <a:lnTo>
                    <a:pt x="4676076" y="249605"/>
                  </a:lnTo>
                  <a:lnTo>
                    <a:pt x="4676267" y="249224"/>
                  </a:lnTo>
                  <a:close/>
                </a:path>
                <a:path w="4688840" h="273685">
                  <a:moveTo>
                    <a:pt x="17681" y="255498"/>
                  </a:moveTo>
                  <a:close/>
                </a:path>
                <a:path w="4688840" h="273685">
                  <a:moveTo>
                    <a:pt x="12503" y="249224"/>
                  </a:moveTo>
                  <a:lnTo>
                    <a:pt x="12331" y="249224"/>
                  </a:lnTo>
                  <a:lnTo>
                    <a:pt x="12712" y="249605"/>
                  </a:lnTo>
                  <a:lnTo>
                    <a:pt x="12503" y="249224"/>
                  </a:lnTo>
                  <a:close/>
                </a:path>
                <a:path w="4688840" h="273685">
                  <a:moveTo>
                    <a:pt x="4685698" y="241998"/>
                  </a:moveTo>
                  <a:lnTo>
                    <a:pt x="4680064" y="241998"/>
                  </a:lnTo>
                  <a:lnTo>
                    <a:pt x="4679873" y="242569"/>
                  </a:lnTo>
                  <a:lnTo>
                    <a:pt x="4676076" y="249605"/>
                  </a:lnTo>
                  <a:lnTo>
                    <a:pt x="4682157" y="249605"/>
                  </a:lnTo>
                  <a:lnTo>
                    <a:pt x="4685004" y="244284"/>
                  </a:lnTo>
                  <a:lnTo>
                    <a:pt x="4685698" y="241998"/>
                  </a:lnTo>
                  <a:close/>
                </a:path>
                <a:path w="4688840" h="273685">
                  <a:moveTo>
                    <a:pt x="8534" y="241998"/>
                  </a:moveTo>
                  <a:lnTo>
                    <a:pt x="8724" y="242569"/>
                  </a:lnTo>
                  <a:lnTo>
                    <a:pt x="8584" y="242092"/>
                  </a:lnTo>
                  <a:close/>
                </a:path>
                <a:path w="4688840" h="273685">
                  <a:moveTo>
                    <a:pt x="8582" y="242085"/>
                  </a:moveTo>
                  <a:lnTo>
                    <a:pt x="8724" y="242569"/>
                  </a:lnTo>
                  <a:lnTo>
                    <a:pt x="8582" y="242085"/>
                  </a:lnTo>
                  <a:close/>
                </a:path>
                <a:path w="4688840" h="273685">
                  <a:moveTo>
                    <a:pt x="4680015" y="242092"/>
                  </a:moveTo>
                  <a:lnTo>
                    <a:pt x="4679764" y="242569"/>
                  </a:lnTo>
                  <a:lnTo>
                    <a:pt x="4680015" y="242092"/>
                  </a:lnTo>
                  <a:close/>
                </a:path>
                <a:path w="4688840" h="273685">
                  <a:moveTo>
                    <a:pt x="4680064" y="241998"/>
                  </a:moveTo>
                  <a:lnTo>
                    <a:pt x="4679873" y="242569"/>
                  </a:lnTo>
                  <a:lnTo>
                    <a:pt x="4680064" y="241998"/>
                  </a:lnTo>
                  <a:close/>
                </a:path>
                <a:path w="4688840" h="273685">
                  <a:moveTo>
                    <a:pt x="4688611" y="47332"/>
                  </a:moveTo>
                  <a:lnTo>
                    <a:pt x="4683290" y="47332"/>
                  </a:lnTo>
                  <a:lnTo>
                    <a:pt x="4683290" y="225844"/>
                  </a:lnTo>
                  <a:lnTo>
                    <a:pt x="4683249" y="226034"/>
                  </a:lnTo>
                  <a:lnTo>
                    <a:pt x="4682350" y="234581"/>
                  </a:lnTo>
                  <a:lnTo>
                    <a:pt x="4680015" y="242092"/>
                  </a:lnTo>
                  <a:lnTo>
                    <a:pt x="4685698" y="241998"/>
                  </a:lnTo>
                  <a:lnTo>
                    <a:pt x="4687658" y="235534"/>
                  </a:lnTo>
                  <a:lnTo>
                    <a:pt x="4688611" y="226034"/>
                  </a:lnTo>
                  <a:lnTo>
                    <a:pt x="4688611" y="47332"/>
                  </a:lnTo>
                  <a:close/>
                </a:path>
                <a:path w="4688840" h="273685">
                  <a:moveTo>
                    <a:pt x="8556" y="241998"/>
                  </a:moveTo>
                  <a:close/>
                </a:path>
                <a:path w="4688840" h="273685">
                  <a:moveTo>
                    <a:pt x="6261" y="234200"/>
                  </a:moveTo>
                  <a:lnTo>
                    <a:pt x="6261" y="234581"/>
                  </a:lnTo>
                  <a:lnTo>
                    <a:pt x="6261" y="234200"/>
                  </a:lnTo>
                  <a:close/>
                </a:path>
                <a:path w="4688840" h="273685">
                  <a:moveTo>
                    <a:pt x="4682350" y="234200"/>
                  </a:moveTo>
                  <a:lnTo>
                    <a:pt x="4682237" y="234581"/>
                  </a:lnTo>
                  <a:lnTo>
                    <a:pt x="4682350" y="234200"/>
                  </a:lnTo>
                  <a:close/>
                </a:path>
                <a:path w="4688840" h="273685">
                  <a:moveTo>
                    <a:pt x="5499" y="225653"/>
                  </a:moveTo>
                  <a:lnTo>
                    <a:pt x="5308" y="225653"/>
                  </a:lnTo>
                  <a:lnTo>
                    <a:pt x="5499" y="225844"/>
                  </a:lnTo>
                  <a:lnTo>
                    <a:pt x="5499" y="225653"/>
                  </a:lnTo>
                  <a:close/>
                </a:path>
                <a:path w="4688840" h="273685">
                  <a:moveTo>
                    <a:pt x="4683290" y="225653"/>
                  </a:moveTo>
                  <a:lnTo>
                    <a:pt x="4683270" y="225844"/>
                  </a:lnTo>
                  <a:lnTo>
                    <a:pt x="4683290" y="225653"/>
                  </a:lnTo>
                  <a:close/>
                </a:path>
                <a:path w="4688840" h="273685">
                  <a:moveTo>
                    <a:pt x="5499" y="47332"/>
                  </a:moveTo>
                  <a:lnTo>
                    <a:pt x="5308" y="47523"/>
                  </a:lnTo>
                  <a:lnTo>
                    <a:pt x="5499" y="47523"/>
                  </a:lnTo>
                  <a:lnTo>
                    <a:pt x="5499" y="47332"/>
                  </a:lnTo>
                  <a:close/>
                </a:path>
                <a:path w="4688840" h="273685">
                  <a:moveTo>
                    <a:pt x="4687736" y="38582"/>
                  </a:moveTo>
                  <a:lnTo>
                    <a:pt x="4682350" y="38582"/>
                  </a:lnTo>
                  <a:lnTo>
                    <a:pt x="4683290" y="47523"/>
                  </a:lnTo>
                  <a:lnTo>
                    <a:pt x="4683290" y="47332"/>
                  </a:lnTo>
                  <a:lnTo>
                    <a:pt x="4688611" y="47332"/>
                  </a:lnTo>
                  <a:lnTo>
                    <a:pt x="4688611" y="47142"/>
                  </a:lnTo>
                  <a:lnTo>
                    <a:pt x="4687736" y="38582"/>
                  </a:lnTo>
                  <a:close/>
                </a:path>
                <a:path w="4688840" h="273685">
                  <a:moveTo>
                    <a:pt x="6429" y="38582"/>
                  </a:moveTo>
                  <a:lnTo>
                    <a:pt x="6261" y="38582"/>
                  </a:lnTo>
                  <a:lnTo>
                    <a:pt x="6261" y="39154"/>
                  </a:lnTo>
                  <a:lnTo>
                    <a:pt x="6429" y="38582"/>
                  </a:lnTo>
                  <a:close/>
                </a:path>
                <a:path w="4688840" h="273685">
                  <a:moveTo>
                    <a:pt x="4685570" y="30797"/>
                  </a:moveTo>
                  <a:lnTo>
                    <a:pt x="4679873" y="30797"/>
                  </a:lnTo>
                  <a:lnTo>
                    <a:pt x="4680064" y="31178"/>
                  </a:lnTo>
                  <a:lnTo>
                    <a:pt x="4682350" y="39154"/>
                  </a:lnTo>
                  <a:lnTo>
                    <a:pt x="4682350" y="38582"/>
                  </a:lnTo>
                  <a:lnTo>
                    <a:pt x="4687736" y="38582"/>
                  </a:lnTo>
                  <a:lnTo>
                    <a:pt x="4687658" y="37820"/>
                  </a:lnTo>
                  <a:lnTo>
                    <a:pt x="4685570" y="30797"/>
                  </a:lnTo>
                  <a:close/>
                </a:path>
                <a:path w="4688840" h="273685">
                  <a:moveTo>
                    <a:pt x="8724" y="30797"/>
                  </a:moveTo>
                  <a:lnTo>
                    <a:pt x="8534" y="31178"/>
                  </a:lnTo>
                  <a:lnTo>
                    <a:pt x="8703" y="30871"/>
                  </a:lnTo>
                  <a:close/>
                </a:path>
                <a:path w="4688840" h="273685">
                  <a:moveTo>
                    <a:pt x="8703" y="30871"/>
                  </a:moveTo>
                  <a:lnTo>
                    <a:pt x="8534" y="31178"/>
                  </a:lnTo>
                  <a:lnTo>
                    <a:pt x="8703" y="30871"/>
                  </a:lnTo>
                  <a:close/>
                </a:path>
                <a:path w="4688840" h="273685">
                  <a:moveTo>
                    <a:pt x="4679885" y="30837"/>
                  </a:moveTo>
                  <a:lnTo>
                    <a:pt x="4679986" y="31178"/>
                  </a:lnTo>
                  <a:lnTo>
                    <a:pt x="4679885" y="30837"/>
                  </a:lnTo>
                  <a:close/>
                </a:path>
                <a:path w="4688840" h="273685">
                  <a:moveTo>
                    <a:pt x="8743" y="30797"/>
                  </a:moveTo>
                  <a:close/>
                </a:path>
                <a:path w="4688840" h="273685">
                  <a:moveTo>
                    <a:pt x="4682094" y="23571"/>
                  </a:moveTo>
                  <a:lnTo>
                    <a:pt x="4676076" y="23571"/>
                  </a:lnTo>
                  <a:lnTo>
                    <a:pt x="4679885" y="30837"/>
                  </a:lnTo>
                  <a:lnTo>
                    <a:pt x="4685570" y="30797"/>
                  </a:lnTo>
                  <a:lnTo>
                    <a:pt x="4685004" y="28892"/>
                  </a:lnTo>
                  <a:lnTo>
                    <a:pt x="4682094" y="23571"/>
                  </a:lnTo>
                  <a:close/>
                </a:path>
                <a:path w="4688840" h="273685">
                  <a:moveTo>
                    <a:pt x="12712" y="23571"/>
                  </a:moveTo>
                  <a:lnTo>
                    <a:pt x="12331" y="24142"/>
                  </a:lnTo>
                  <a:lnTo>
                    <a:pt x="12530" y="23902"/>
                  </a:lnTo>
                  <a:lnTo>
                    <a:pt x="12712" y="23571"/>
                  </a:lnTo>
                  <a:close/>
                </a:path>
                <a:path w="4688840" h="273685">
                  <a:moveTo>
                    <a:pt x="12530" y="23902"/>
                  </a:moveTo>
                  <a:lnTo>
                    <a:pt x="12331" y="24142"/>
                  </a:lnTo>
                  <a:lnTo>
                    <a:pt x="12530" y="23902"/>
                  </a:lnTo>
                  <a:close/>
                </a:path>
                <a:path w="4688840" h="273685">
                  <a:moveTo>
                    <a:pt x="4677780" y="17487"/>
                  </a:moveTo>
                  <a:lnTo>
                    <a:pt x="4670767" y="17487"/>
                  </a:lnTo>
                  <a:lnTo>
                    <a:pt x="4671136" y="17868"/>
                  </a:lnTo>
                  <a:lnTo>
                    <a:pt x="4676267" y="24142"/>
                  </a:lnTo>
                  <a:lnTo>
                    <a:pt x="4676076" y="23571"/>
                  </a:lnTo>
                  <a:lnTo>
                    <a:pt x="4682094" y="23571"/>
                  </a:lnTo>
                  <a:lnTo>
                    <a:pt x="4680635" y="20904"/>
                  </a:lnTo>
                  <a:lnTo>
                    <a:pt x="4677780" y="17487"/>
                  </a:lnTo>
                  <a:close/>
                </a:path>
                <a:path w="4688840" h="273685">
                  <a:moveTo>
                    <a:pt x="12805" y="23571"/>
                  </a:moveTo>
                  <a:lnTo>
                    <a:pt x="12530" y="23902"/>
                  </a:lnTo>
                  <a:lnTo>
                    <a:pt x="12805" y="23571"/>
                  </a:lnTo>
                  <a:close/>
                </a:path>
                <a:path w="4688840" h="273685">
                  <a:moveTo>
                    <a:pt x="18098" y="17487"/>
                  </a:moveTo>
                  <a:lnTo>
                    <a:pt x="17843" y="17487"/>
                  </a:lnTo>
                  <a:lnTo>
                    <a:pt x="17653" y="17868"/>
                  </a:lnTo>
                  <a:lnTo>
                    <a:pt x="18098" y="17487"/>
                  </a:lnTo>
                  <a:close/>
                </a:path>
                <a:path w="4688840" h="273685">
                  <a:moveTo>
                    <a:pt x="4670966" y="17727"/>
                  </a:moveTo>
                  <a:lnTo>
                    <a:pt x="4671082" y="17868"/>
                  </a:lnTo>
                  <a:lnTo>
                    <a:pt x="4670966" y="17727"/>
                  </a:lnTo>
                  <a:close/>
                </a:path>
                <a:path w="4688840" h="273685">
                  <a:moveTo>
                    <a:pt x="4670767" y="17487"/>
                  </a:moveTo>
                  <a:lnTo>
                    <a:pt x="4670966" y="17727"/>
                  </a:lnTo>
                  <a:lnTo>
                    <a:pt x="4671136" y="17868"/>
                  </a:lnTo>
                  <a:lnTo>
                    <a:pt x="4670767" y="17487"/>
                  </a:lnTo>
                  <a:close/>
                </a:path>
                <a:path w="4688840" h="273685">
                  <a:moveTo>
                    <a:pt x="4664494" y="12357"/>
                  </a:moveTo>
                  <a:lnTo>
                    <a:pt x="4670966" y="17727"/>
                  </a:lnTo>
                  <a:lnTo>
                    <a:pt x="4670767" y="17487"/>
                  </a:lnTo>
                  <a:lnTo>
                    <a:pt x="4677780" y="17487"/>
                  </a:lnTo>
                  <a:lnTo>
                    <a:pt x="4674755" y="13868"/>
                  </a:lnTo>
                  <a:lnTo>
                    <a:pt x="4673178" y="12547"/>
                  </a:lnTo>
                  <a:lnTo>
                    <a:pt x="4665065" y="12547"/>
                  </a:lnTo>
                  <a:lnTo>
                    <a:pt x="4664494" y="12357"/>
                  </a:lnTo>
                  <a:close/>
                </a:path>
                <a:path w="4688840" h="273685">
                  <a:moveTo>
                    <a:pt x="24104" y="12357"/>
                  </a:moveTo>
                  <a:lnTo>
                    <a:pt x="23736" y="12547"/>
                  </a:lnTo>
                  <a:lnTo>
                    <a:pt x="23881" y="12547"/>
                  </a:lnTo>
                  <a:lnTo>
                    <a:pt x="24104" y="12357"/>
                  </a:lnTo>
                  <a:close/>
                </a:path>
                <a:path w="4688840" h="273685">
                  <a:moveTo>
                    <a:pt x="4668402" y="8547"/>
                  </a:moveTo>
                  <a:lnTo>
                    <a:pt x="4657471" y="8547"/>
                  </a:lnTo>
                  <a:lnTo>
                    <a:pt x="4657852" y="8737"/>
                  </a:lnTo>
                  <a:lnTo>
                    <a:pt x="4665065" y="12547"/>
                  </a:lnTo>
                  <a:lnTo>
                    <a:pt x="4673178" y="12547"/>
                  </a:lnTo>
                  <a:lnTo>
                    <a:pt x="4668402" y="8547"/>
                  </a:lnTo>
                  <a:close/>
                </a:path>
                <a:path w="4688840" h="273685">
                  <a:moveTo>
                    <a:pt x="31287" y="8569"/>
                  </a:moveTo>
                  <a:lnTo>
                    <a:pt x="30759" y="8737"/>
                  </a:lnTo>
                  <a:lnTo>
                    <a:pt x="30969" y="8737"/>
                  </a:lnTo>
                  <a:lnTo>
                    <a:pt x="31287" y="8569"/>
                  </a:lnTo>
                  <a:close/>
                </a:path>
                <a:path w="4688840" h="273685">
                  <a:moveTo>
                    <a:pt x="4657803" y="8722"/>
                  </a:moveTo>
                  <a:close/>
                </a:path>
                <a:path w="4688840" h="273685">
                  <a:moveTo>
                    <a:pt x="4664265" y="6083"/>
                  </a:moveTo>
                  <a:lnTo>
                    <a:pt x="4649495" y="6083"/>
                  </a:lnTo>
                  <a:lnTo>
                    <a:pt x="4657803" y="8722"/>
                  </a:lnTo>
                  <a:lnTo>
                    <a:pt x="4657471" y="8547"/>
                  </a:lnTo>
                  <a:lnTo>
                    <a:pt x="4668402" y="8547"/>
                  </a:lnTo>
                  <a:lnTo>
                    <a:pt x="4667719" y="7975"/>
                  </a:lnTo>
                  <a:lnTo>
                    <a:pt x="4664265" y="6083"/>
                  </a:lnTo>
                  <a:close/>
                </a:path>
                <a:path w="4688840" h="273685">
                  <a:moveTo>
                    <a:pt x="40368" y="6083"/>
                  </a:moveTo>
                  <a:lnTo>
                    <a:pt x="39115" y="6083"/>
                  </a:lnTo>
                  <a:lnTo>
                    <a:pt x="38544" y="6273"/>
                  </a:lnTo>
                  <a:lnTo>
                    <a:pt x="40368" y="6083"/>
                  </a:lnTo>
                  <a:close/>
                </a:path>
                <a:path w="4688840" h="273685">
                  <a:moveTo>
                    <a:pt x="4662874" y="5321"/>
                  </a:moveTo>
                  <a:lnTo>
                    <a:pt x="4640948" y="5321"/>
                  </a:lnTo>
                  <a:lnTo>
                    <a:pt x="4650066" y="6273"/>
                  </a:lnTo>
                  <a:lnTo>
                    <a:pt x="4649495" y="6083"/>
                  </a:lnTo>
                  <a:lnTo>
                    <a:pt x="4664265" y="6083"/>
                  </a:lnTo>
                  <a:lnTo>
                    <a:pt x="4662874" y="5321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7685" y="1780527"/>
              <a:ext cx="4688840" cy="273685"/>
            </a:xfrm>
            <a:custGeom>
              <a:avLst/>
              <a:gdLst/>
              <a:ahLst/>
              <a:cxnLst/>
              <a:rect l="l" t="t" r="r" b="b"/>
              <a:pathLst>
                <a:path w="4688840" h="273685">
                  <a:moveTo>
                    <a:pt x="0" y="47142"/>
                  </a:moveTo>
                  <a:lnTo>
                    <a:pt x="20878" y="7975"/>
                  </a:lnTo>
                  <a:lnTo>
                    <a:pt x="47282" y="0"/>
                  </a:lnTo>
                  <a:lnTo>
                    <a:pt x="4641519" y="0"/>
                  </a:lnTo>
                  <a:lnTo>
                    <a:pt x="4680635" y="20904"/>
                  </a:lnTo>
                  <a:lnTo>
                    <a:pt x="4688611" y="47142"/>
                  </a:lnTo>
                  <a:lnTo>
                    <a:pt x="4688611" y="226034"/>
                  </a:lnTo>
                  <a:lnTo>
                    <a:pt x="4667719" y="265188"/>
                  </a:lnTo>
                  <a:lnTo>
                    <a:pt x="4641519" y="273367"/>
                  </a:lnTo>
                  <a:lnTo>
                    <a:pt x="47282" y="273367"/>
                  </a:lnTo>
                  <a:lnTo>
                    <a:pt x="8166" y="252450"/>
                  </a:lnTo>
                  <a:lnTo>
                    <a:pt x="0" y="226034"/>
                  </a:lnTo>
                  <a:lnTo>
                    <a:pt x="0" y="47142"/>
                  </a:lnTo>
                  <a:close/>
                </a:path>
                <a:path w="4688840" h="273685">
                  <a:moveTo>
                    <a:pt x="5499" y="225844"/>
                  </a:moveTo>
                  <a:lnTo>
                    <a:pt x="5308" y="225653"/>
                  </a:lnTo>
                  <a:lnTo>
                    <a:pt x="6261" y="234581"/>
                  </a:lnTo>
                  <a:lnTo>
                    <a:pt x="6261" y="234200"/>
                  </a:lnTo>
                  <a:lnTo>
                    <a:pt x="8724" y="242569"/>
                  </a:lnTo>
                  <a:lnTo>
                    <a:pt x="8534" y="241998"/>
                  </a:lnTo>
                  <a:lnTo>
                    <a:pt x="12712" y="249605"/>
                  </a:lnTo>
                  <a:lnTo>
                    <a:pt x="12331" y="249224"/>
                  </a:lnTo>
                  <a:lnTo>
                    <a:pt x="17843" y="255689"/>
                  </a:lnTo>
                  <a:lnTo>
                    <a:pt x="17653" y="255498"/>
                  </a:lnTo>
                  <a:lnTo>
                    <a:pt x="24104" y="261010"/>
                  </a:lnTo>
                  <a:lnTo>
                    <a:pt x="23736" y="260629"/>
                  </a:lnTo>
                  <a:lnTo>
                    <a:pt x="31330" y="264807"/>
                  </a:lnTo>
                  <a:lnTo>
                    <a:pt x="30759" y="264426"/>
                  </a:lnTo>
                  <a:lnTo>
                    <a:pt x="39115" y="267093"/>
                  </a:lnTo>
                  <a:lnTo>
                    <a:pt x="38544" y="266903"/>
                  </a:lnTo>
                  <a:lnTo>
                    <a:pt x="47663" y="267855"/>
                  </a:lnTo>
                  <a:lnTo>
                    <a:pt x="47282" y="267855"/>
                  </a:lnTo>
                  <a:lnTo>
                    <a:pt x="4641329" y="267855"/>
                  </a:lnTo>
                  <a:lnTo>
                    <a:pt x="4640948" y="267855"/>
                  </a:lnTo>
                  <a:lnTo>
                    <a:pt x="4650066" y="266903"/>
                  </a:lnTo>
                  <a:lnTo>
                    <a:pt x="4649495" y="267093"/>
                  </a:lnTo>
                  <a:lnTo>
                    <a:pt x="4657852" y="264426"/>
                  </a:lnTo>
                  <a:lnTo>
                    <a:pt x="4657471" y="264807"/>
                  </a:lnTo>
                  <a:lnTo>
                    <a:pt x="4665065" y="260629"/>
                  </a:lnTo>
                  <a:lnTo>
                    <a:pt x="4664494" y="261010"/>
                  </a:lnTo>
                  <a:lnTo>
                    <a:pt x="4671136" y="255498"/>
                  </a:lnTo>
                  <a:lnTo>
                    <a:pt x="4670767" y="255689"/>
                  </a:lnTo>
                  <a:lnTo>
                    <a:pt x="4676267" y="249224"/>
                  </a:lnTo>
                  <a:lnTo>
                    <a:pt x="4676076" y="249605"/>
                  </a:lnTo>
                  <a:lnTo>
                    <a:pt x="4680064" y="241998"/>
                  </a:lnTo>
                  <a:lnTo>
                    <a:pt x="4679873" y="242569"/>
                  </a:lnTo>
                  <a:lnTo>
                    <a:pt x="4682350" y="234200"/>
                  </a:lnTo>
                  <a:lnTo>
                    <a:pt x="4682350" y="234581"/>
                  </a:lnTo>
                  <a:lnTo>
                    <a:pt x="4683290" y="225653"/>
                  </a:lnTo>
                  <a:lnTo>
                    <a:pt x="4683290" y="225844"/>
                  </a:lnTo>
                  <a:lnTo>
                    <a:pt x="4683290" y="47332"/>
                  </a:lnTo>
                  <a:lnTo>
                    <a:pt x="4683290" y="47523"/>
                  </a:lnTo>
                  <a:lnTo>
                    <a:pt x="4682350" y="38582"/>
                  </a:lnTo>
                  <a:lnTo>
                    <a:pt x="4682350" y="39154"/>
                  </a:lnTo>
                  <a:lnTo>
                    <a:pt x="4679873" y="30797"/>
                  </a:lnTo>
                  <a:lnTo>
                    <a:pt x="4680064" y="31178"/>
                  </a:lnTo>
                  <a:lnTo>
                    <a:pt x="4676076" y="23571"/>
                  </a:lnTo>
                  <a:lnTo>
                    <a:pt x="4676267" y="24142"/>
                  </a:lnTo>
                  <a:lnTo>
                    <a:pt x="4670767" y="17487"/>
                  </a:lnTo>
                  <a:lnTo>
                    <a:pt x="4671136" y="17868"/>
                  </a:lnTo>
                  <a:lnTo>
                    <a:pt x="4664494" y="12357"/>
                  </a:lnTo>
                  <a:lnTo>
                    <a:pt x="4665065" y="12547"/>
                  </a:lnTo>
                  <a:lnTo>
                    <a:pt x="4657471" y="8547"/>
                  </a:lnTo>
                  <a:lnTo>
                    <a:pt x="4657852" y="8737"/>
                  </a:lnTo>
                  <a:lnTo>
                    <a:pt x="4649495" y="6083"/>
                  </a:lnTo>
                  <a:lnTo>
                    <a:pt x="4650066" y="6273"/>
                  </a:lnTo>
                  <a:lnTo>
                    <a:pt x="4640948" y="5321"/>
                  </a:lnTo>
                  <a:lnTo>
                    <a:pt x="4641329" y="5321"/>
                  </a:lnTo>
                  <a:lnTo>
                    <a:pt x="47282" y="5321"/>
                  </a:lnTo>
                  <a:lnTo>
                    <a:pt x="47663" y="5321"/>
                  </a:lnTo>
                  <a:lnTo>
                    <a:pt x="38544" y="6273"/>
                  </a:lnTo>
                  <a:lnTo>
                    <a:pt x="39115" y="6083"/>
                  </a:lnTo>
                  <a:lnTo>
                    <a:pt x="30759" y="8737"/>
                  </a:lnTo>
                  <a:lnTo>
                    <a:pt x="31330" y="8547"/>
                  </a:lnTo>
                  <a:lnTo>
                    <a:pt x="23736" y="12547"/>
                  </a:lnTo>
                  <a:lnTo>
                    <a:pt x="24104" y="12357"/>
                  </a:lnTo>
                  <a:lnTo>
                    <a:pt x="17653" y="17868"/>
                  </a:lnTo>
                  <a:lnTo>
                    <a:pt x="17843" y="17487"/>
                  </a:lnTo>
                  <a:lnTo>
                    <a:pt x="12331" y="24142"/>
                  </a:lnTo>
                  <a:lnTo>
                    <a:pt x="12712" y="23571"/>
                  </a:lnTo>
                  <a:lnTo>
                    <a:pt x="8534" y="31178"/>
                  </a:lnTo>
                  <a:lnTo>
                    <a:pt x="8724" y="30797"/>
                  </a:lnTo>
                  <a:lnTo>
                    <a:pt x="6261" y="39154"/>
                  </a:lnTo>
                  <a:lnTo>
                    <a:pt x="6261" y="38582"/>
                  </a:lnTo>
                  <a:lnTo>
                    <a:pt x="5308" y="47523"/>
                  </a:lnTo>
                  <a:lnTo>
                    <a:pt x="5499" y="47332"/>
                  </a:lnTo>
                  <a:lnTo>
                    <a:pt x="5499" y="225844"/>
                  </a:lnTo>
                  <a:close/>
                </a:path>
              </a:pathLst>
            </a:custGeom>
            <a:ln w="3987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4809" y="1817116"/>
              <a:ext cx="382905" cy="197485"/>
            </a:xfrm>
            <a:custGeom>
              <a:avLst/>
              <a:gdLst/>
              <a:ahLst/>
              <a:cxnLst/>
              <a:rect l="l" t="t" r="r" b="b"/>
              <a:pathLst>
                <a:path w="382905" h="197485">
                  <a:moveTo>
                    <a:pt x="349783" y="0"/>
                  </a:moveTo>
                  <a:lnTo>
                    <a:pt x="32854" y="0"/>
                  </a:lnTo>
                  <a:lnTo>
                    <a:pt x="20070" y="2585"/>
                  </a:lnTo>
                  <a:lnTo>
                    <a:pt x="9626" y="9636"/>
                  </a:lnTo>
                  <a:lnTo>
                    <a:pt x="2583" y="20091"/>
                  </a:lnTo>
                  <a:lnTo>
                    <a:pt x="0" y="32893"/>
                  </a:lnTo>
                  <a:lnTo>
                    <a:pt x="0" y="164541"/>
                  </a:lnTo>
                  <a:lnTo>
                    <a:pt x="2583" y="177335"/>
                  </a:lnTo>
                  <a:lnTo>
                    <a:pt x="9626" y="187786"/>
                  </a:lnTo>
                  <a:lnTo>
                    <a:pt x="20070" y="194836"/>
                  </a:lnTo>
                  <a:lnTo>
                    <a:pt x="32854" y="197421"/>
                  </a:lnTo>
                  <a:lnTo>
                    <a:pt x="349783" y="197421"/>
                  </a:lnTo>
                  <a:lnTo>
                    <a:pt x="362565" y="194836"/>
                  </a:lnTo>
                  <a:lnTo>
                    <a:pt x="373005" y="187786"/>
                  </a:lnTo>
                  <a:lnTo>
                    <a:pt x="380044" y="177335"/>
                  </a:lnTo>
                  <a:lnTo>
                    <a:pt x="382625" y="164541"/>
                  </a:lnTo>
                  <a:lnTo>
                    <a:pt x="382625" y="32893"/>
                  </a:lnTo>
                  <a:lnTo>
                    <a:pt x="380044" y="20091"/>
                  </a:lnTo>
                  <a:lnTo>
                    <a:pt x="373005" y="9636"/>
                  </a:lnTo>
                  <a:lnTo>
                    <a:pt x="362565" y="2585"/>
                  </a:lnTo>
                  <a:lnTo>
                    <a:pt x="34978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71919" y="886650"/>
            <a:ext cx="4591050" cy="118745"/>
            <a:chOff x="271919" y="886650"/>
            <a:chExt cx="4591050" cy="11874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919" y="895769"/>
              <a:ext cx="356997" cy="1094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259" y="894257"/>
              <a:ext cx="356996" cy="1094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0612" y="894257"/>
              <a:ext cx="356997" cy="1094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3852" y="895769"/>
              <a:ext cx="356996" cy="1094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8192" y="894257"/>
              <a:ext cx="356997" cy="1094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6463" y="892733"/>
              <a:ext cx="356997" cy="1094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22957" y="907948"/>
              <a:ext cx="337248" cy="897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07298" y="907935"/>
              <a:ext cx="338772" cy="8516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68383" y="892733"/>
              <a:ext cx="356997" cy="1094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1212" y="889685"/>
              <a:ext cx="356997" cy="10949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35552" y="888174"/>
              <a:ext cx="356997" cy="1094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9892" y="888174"/>
              <a:ext cx="356997" cy="1094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05756" y="886650"/>
              <a:ext cx="356997" cy="1094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79026" y="912507"/>
              <a:ext cx="334213" cy="7755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57283" y="907948"/>
              <a:ext cx="314464" cy="7755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43147" y="900341"/>
              <a:ext cx="312940" cy="8516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21416" y="903376"/>
              <a:ext cx="311416" cy="8213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01197" y="903376"/>
              <a:ext cx="323570" cy="8213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82532" y="894257"/>
              <a:ext cx="356997" cy="10949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731676" y="1860972"/>
            <a:ext cx="222250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S</a:t>
            </a:r>
            <a:r>
              <a:rPr sz="350" spc="-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y</a:t>
            </a:r>
            <a:r>
              <a:rPr sz="350" spc="-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s</a:t>
            </a:r>
            <a:r>
              <a:rPr sz="350" spc="-5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t</a:t>
            </a:r>
            <a:r>
              <a:rPr sz="350" spc="-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e</a:t>
            </a:r>
            <a:r>
              <a:rPr sz="350" spc="3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m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32535" y="1819020"/>
            <a:ext cx="382905" cy="197485"/>
          </a:xfrm>
          <a:custGeom>
            <a:avLst/>
            <a:gdLst/>
            <a:ahLst/>
            <a:cxnLst/>
            <a:rect l="l" t="t" r="r" b="b"/>
            <a:pathLst>
              <a:path w="382905" h="197485">
                <a:moveTo>
                  <a:pt x="349872" y="0"/>
                </a:moveTo>
                <a:lnTo>
                  <a:pt x="32854" y="0"/>
                </a:lnTo>
                <a:lnTo>
                  <a:pt x="20070" y="2585"/>
                </a:lnTo>
                <a:lnTo>
                  <a:pt x="9626" y="9634"/>
                </a:lnTo>
                <a:lnTo>
                  <a:pt x="2583" y="20086"/>
                </a:lnTo>
                <a:lnTo>
                  <a:pt x="0" y="32880"/>
                </a:lnTo>
                <a:lnTo>
                  <a:pt x="0" y="164528"/>
                </a:lnTo>
                <a:lnTo>
                  <a:pt x="2583" y="177329"/>
                </a:lnTo>
                <a:lnTo>
                  <a:pt x="9626" y="187785"/>
                </a:lnTo>
                <a:lnTo>
                  <a:pt x="20070" y="194835"/>
                </a:lnTo>
                <a:lnTo>
                  <a:pt x="32854" y="197421"/>
                </a:lnTo>
                <a:lnTo>
                  <a:pt x="349872" y="197421"/>
                </a:lnTo>
                <a:lnTo>
                  <a:pt x="362656" y="194835"/>
                </a:lnTo>
                <a:lnTo>
                  <a:pt x="373100" y="187785"/>
                </a:lnTo>
                <a:lnTo>
                  <a:pt x="380143" y="177329"/>
                </a:lnTo>
                <a:lnTo>
                  <a:pt x="382727" y="164528"/>
                </a:lnTo>
                <a:lnTo>
                  <a:pt x="382727" y="32880"/>
                </a:lnTo>
                <a:lnTo>
                  <a:pt x="380143" y="20086"/>
                </a:lnTo>
                <a:lnTo>
                  <a:pt x="373100" y="9634"/>
                </a:lnTo>
                <a:lnTo>
                  <a:pt x="362656" y="2585"/>
                </a:lnTo>
                <a:lnTo>
                  <a:pt x="349872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35766" y="1865534"/>
            <a:ext cx="210820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지선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탑차</a:t>
            </a:r>
            <a:endParaRPr sz="350">
              <a:latin typeface="휴먼둥근헤드라인"/>
              <a:cs typeface="휴먼둥근헤드라인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25463" y="1252855"/>
            <a:ext cx="4693285" cy="278130"/>
            <a:chOff x="225463" y="1252855"/>
            <a:chExt cx="4693285" cy="278130"/>
          </a:xfrm>
        </p:grpSpPr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0339" y="1257731"/>
              <a:ext cx="4683302" cy="26766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27685" y="1255077"/>
              <a:ext cx="4688840" cy="273685"/>
            </a:xfrm>
            <a:custGeom>
              <a:avLst/>
              <a:gdLst/>
              <a:ahLst/>
              <a:cxnLst/>
              <a:rect l="l" t="t" r="r" b="b"/>
              <a:pathLst>
                <a:path w="4688840" h="273684">
                  <a:moveTo>
                    <a:pt x="4641519" y="0"/>
                  </a:moveTo>
                  <a:lnTo>
                    <a:pt x="47282" y="0"/>
                  </a:lnTo>
                  <a:lnTo>
                    <a:pt x="37782" y="1130"/>
                  </a:lnTo>
                  <a:lnTo>
                    <a:pt x="3797" y="29083"/>
                  </a:lnTo>
                  <a:lnTo>
                    <a:pt x="0" y="47332"/>
                  </a:lnTo>
                  <a:lnTo>
                    <a:pt x="0" y="226225"/>
                  </a:lnTo>
                  <a:lnTo>
                    <a:pt x="20878" y="265379"/>
                  </a:lnTo>
                  <a:lnTo>
                    <a:pt x="47282" y="273367"/>
                  </a:lnTo>
                  <a:lnTo>
                    <a:pt x="4641519" y="273367"/>
                  </a:lnTo>
                  <a:lnTo>
                    <a:pt x="4650828" y="272415"/>
                  </a:lnTo>
                  <a:lnTo>
                    <a:pt x="4659744" y="269748"/>
                  </a:lnTo>
                  <a:lnTo>
                    <a:pt x="4662851" y="268046"/>
                  </a:lnTo>
                  <a:lnTo>
                    <a:pt x="47663" y="268046"/>
                  </a:lnTo>
                  <a:lnTo>
                    <a:pt x="38544" y="267093"/>
                  </a:lnTo>
                  <a:lnTo>
                    <a:pt x="39115" y="267093"/>
                  </a:lnTo>
                  <a:lnTo>
                    <a:pt x="31402" y="264807"/>
                  </a:lnTo>
                  <a:lnTo>
                    <a:pt x="30759" y="264617"/>
                  </a:lnTo>
                  <a:lnTo>
                    <a:pt x="30968" y="264617"/>
                  </a:lnTo>
                  <a:lnTo>
                    <a:pt x="23736" y="260819"/>
                  </a:lnTo>
                  <a:lnTo>
                    <a:pt x="23866" y="260819"/>
                  </a:lnTo>
                  <a:lnTo>
                    <a:pt x="17462" y="255689"/>
                  </a:lnTo>
                  <a:lnTo>
                    <a:pt x="17685" y="255689"/>
                  </a:lnTo>
                  <a:lnTo>
                    <a:pt x="12805" y="249796"/>
                  </a:lnTo>
                  <a:lnTo>
                    <a:pt x="12331" y="249224"/>
                  </a:lnTo>
                  <a:lnTo>
                    <a:pt x="8743" y="242570"/>
                  </a:lnTo>
                  <a:lnTo>
                    <a:pt x="8612" y="242189"/>
                  </a:lnTo>
                  <a:lnTo>
                    <a:pt x="6429" y="234772"/>
                  </a:lnTo>
                  <a:lnTo>
                    <a:pt x="6261" y="234772"/>
                  </a:lnTo>
                  <a:lnTo>
                    <a:pt x="5308" y="225653"/>
                  </a:lnTo>
                  <a:lnTo>
                    <a:pt x="5499" y="225653"/>
                  </a:lnTo>
                  <a:lnTo>
                    <a:pt x="5499" y="47713"/>
                  </a:lnTo>
                  <a:lnTo>
                    <a:pt x="5308" y="47713"/>
                  </a:lnTo>
                  <a:lnTo>
                    <a:pt x="6261" y="38582"/>
                  </a:lnTo>
                  <a:lnTo>
                    <a:pt x="6429" y="38582"/>
                  </a:lnTo>
                  <a:lnTo>
                    <a:pt x="8560" y="31356"/>
                  </a:lnTo>
                  <a:lnTo>
                    <a:pt x="8724" y="30797"/>
                  </a:lnTo>
                  <a:lnTo>
                    <a:pt x="12503" y="24142"/>
                  </a:lnTo>
                  <a:lnTo>
                    <a:pt x="12331" y="24142"/>
                  </a:lnTo>
                  <a:lnTo>
                    <a:pt x="17681" y="17868"/>
                  </a:lnTo>
                  <a:lnTo>
                    <a:pt x="17843" y="17678"/>
                  </a:lnTo>
                  <a:lnTo>
                    <a:pt x="24104" y="12357"/>
                  </a:lnTo>
                  <a:lnTo>
                    <a:pt x="24426" y="12357"/>
                  </a:lnTo>
                  <a:lnTo>
                    <a:pt x="30985" y="8737"/>
                  </a:lnTo>
                  <a:lnTo>
                    <a:pt x="30759" y="8737"/>
                  </a:lnTo>
                  <a:lnTo>
                    <a:pt x="31330" y="8547"/>
                  </a:lnTo>
                  <a:lnTo>
                    <a:pt x="39115" y="6273"/>
                  </a:lnTo>
                  <a:lnTo>
                    <a:pt x="38544" y="6273"/>
                  </a:lnTo>
                  <a:lnTo>
                    <a:pt x="47663" y="5321"/>
                  </a:lnTo>
                  <a:lnTo>
                    <a:pt x="4662526" y="5321"/>
                  </a:lnTo>
                  <a:lnTo>
                    <a:pt x="4659744" y="3797"/>
                  </a:lnTo>
                  <a:lnTo>
                    <a:pt x="4650828" y="1130"/>
                  </a:lnTo>
                  <a:lnTo>
                    <a:pt x="4641519" y="0"/>
                  </a:lnTo>
                  <a:close/>
                </a:path>
                <a:path w="4688840" h="273684">
                  <a:moveTo>
                    <a:pt x="4657810" y="264629"/>
                  </a:moveTo>
                  <a:lnTo>
                    <a:pt x="4649495" y="267093"/>
                  </a:lnTo>
                  <a:lnTo>
                    <a:pt x="4650066" y="267093"/>
                  </a:lnTo>
                  <a:lnTo>
                    <a:pt x="4640948" y="268046"/>
                  </a:lnTo>
                  <a:lnTo>
                    <a:pt x="4662851" y="268046"/>
                  </a:lnTo>
                  <a:lnTo>
                    <a:pt x="4667719" y="265379"/>
                  </a:lnTo>
                  <a:lnTo>
                    <a:pt x="4668402" y="264807"/>
                  </a:lnTo>
                  <a:lnTo>
                    <a:pt x="4657471" y="264807"/>
                  </a:lnTo>
                  <a:lnTo>
                    <a:pt x="4657810" y="264629"/>
                  </a:lnTo>
                  <a:close/>
                </a:path>
                <a:path w="4688840" h="273684">
                  <a:moveTo>
                    <a:pt x="30759" y="264617"/>
                  </a:moveTo>
                  <a:lnTo>
                    <a:pt x="31330" y="264807"/>
                  </a:lnTo>
                  <a:lnTo>
                    <a:pt x="30759" y="264617"/>
                  </a:lnTo>
                  <a:close/>
                </a:path>
                <a:path w="4688840" h="273684">
                  <a:moveTo>
                    <a:pt x="31238" y="264759"/>
                  </a:moveTo>
                  <a:lnTo>
                    <a:pt x="31402" y="264807"/>
                  </a:lnTo>
                  <a:lnTo>
                    <a:pt x="31238" y="264759"/>
                  </a:lnTo>
                  <a:close/>
                </a:path>
                <a:path w="4688840" h="273684">
                  <a:moveTo>
                    <a:pt x="4668629" y="264617"/>
                  </a:moveTo>
                  <a:lnTo>
                    <a:pt x="4657827" y="264629"/>
                  </a:lnTo>
                  <a:lnTo>
                    <a:pt x="4657471" y="264807"/>
                  </a:lnTo>
                  <a:lnTo>
                    <a:pt x="4668402" y="264807"/>
                  </a:lnTo>
                  <a:lnTo>
                    <a:pt x="4668629" y="264617"/>
                  </a:lnTo>
                  <a:close/>
                </a:path>
                <a:path w="4688840" h="273684">
                  <a:moveTo>
                    <a:pt x="30968" y="264617"/>
                  </a:moveTo>
                  <a:lnTo>
                    <a:pt x="30759" y="264617"/>
                  </a:lnTo>
                  <a:lnTo>
                    <a:pt x="31238" y="264759"/>
                  </a:lnTo>
                  <a:lnTo>
                    <a:pt x="30968" y="264617"/>
                  </a:lnTo>
                  <a:close/>
                </a:path>
                <a:path w="4688840" h="273684">
                  <a:moveTo>
                    <a:pt x="4673163" y="260819"/>
                  </a:moveTo>
                  <a:lnTo>
                    <a:pt x="4665065" y="260819"/>
                  </a:lnTo>
                  <a:lnTo>
                    <a:pt x="4657810" y="264629"/>
                  </a:lnTo>
                  <a:lnTo>
                    <a:pt x="4668629" y="264617"/>
                  </a:lnTo>
                  <a:lnTo>
                    <a:pt x="4673163" y="260819"/>
                  </a:lnTo>
                  <a:close/>
                </a:path>
                <a:path w="4688840" h="273684">
                  <a:moveTo>
                    <a:pt x="23866" y="260819"/>
                  </a:moveTo>
                  <a:lnTo>
                    <a:pt x="23736" y="260819"/>
                  </a:lnTo>
                  <a:lnTo>
                    <a:pt x="24104" y="261010"/>
                  </a:lnTo>
                  <a:lnTo>
                    <a:pt x="23866" y="260819"/>
                  </a:lnTo>
                  <a:close/>
                </a:path>
                <a:path w="4688840" h="273684">
                  <a:moveTo>
                    <a:pt x="4677929" y="255689"/>
                  </a:moveTo>
                  <a:lnTo>
                    <a:pt x="4671136" y="255689"/>
                  </a:lnTo>
                  <a:lnTo>
                    <a:pt x="4664494" y="261010"/>
                  </a:lnTo>
                  <a:lnTo>
                    <a:pt x="4665065" y="260819"/>
                  </a:lnTo>
                  <a:lnTo>
                    <a:pt x="4673163" y="260819"/>
                  </a:lnTo>
                  <a:lnTo>
                    <a:pt x="4674755" y="259486"/>
                  </a:lnTo>
                  <a:lnTo>
                    <a:pt x="4677929" y="255689"/>
                  </a:lnTo>
                  <a:close/>
                </a:path>
                <a:path w="4688840" h="273684">
                  <a:moveTo>
                    <a:pt x="17685" y="255689"/>
                  </a:moveTo>
                  <a:lnTo>
                    <a:pt x="17462" y="255689"/>
                  </a:lnTo>
                  <a:lnTo>
                    <a:pt x="17843" y="255879"/>
                  </a:lnTo>
                  <a:lnTo>
                    <a:pt x="17685" y="255689"/>
                  </a:lnTo>
                  <a:close/>
                </a:path>
                <a:path w="4688840" h="273684">
                  <a:moveTo>
                    <a:pt x="4676267" y="249224"/>
                  </a:moveTo>
                  <a:lnTo>
                    <a:pt x="4670767" y="255879"/>
                  </a:lnTo>
                  <a:lnTo>
                    <a:pt x="4671136" y="255689"/>
                  </a:lnTo>
                  <a:lnTo>
                    <a:pt x="4677929" y="255689"/>
                  </a:lnTo>
                  <a:lnTo>
                    <a:pt x="4680635" y="252450"/>
                  </a:lnTo>
                  <a:lnTo>
                    <a:pt x="4682089" y="249796"/>
                  </a:lnTo>
                  <a:lnTo>
                    <a:pt x="4676076" y="249796"/>
                  </a:lnTo>
                  <a:lnTo>
                    <a:pt x="4676267" y="249224"/>
                  </a:lnTo>
                  <a:close/>
                </a:path>
                <a:path w="4688840" h="273684">
                  <a:moveTo>
                    <a:pt x="12331" y="249224"/>
                  </a:moveTo>
                  <a:lnTo>
                    <a:pt x="12712" y="249796"/>
                  </a:lnTo>
                  <a:lnTo>
                    <a:pt x="12530" y="249465"/>
                  </a:lnTo>
                  <a:lnTo>
                    <a:pt x="12331" y="249224"/>
                  </a:lnTo>
                  <a:close/>
                </a:path>
                <a:path w="4688840" h="273684">
                  <a:moveTo>
                    <a:pt x="12530" y="249465"/>
                  </a:moveTo>
                  <a:lnTo>
                    <a:pt x="12712" y="249796"/>
                  </a:lnTo>
                  <a:lnTo>
                    <a:pt x="12530" y="249465"/>
                  </a:lnTo>
                  <a:close/>
                </a:path>
                <a:path w="4688840" h="273684">
                  <a:moveTo>
                    <a:pt x="4685683" y="242189"/>
                  </a:moveTo>
                  <a:lnTo>
                    <a:pt x="4680064" y="242189"/>
                  </a:lnTo>
                  <a:lnTo>
                    <a:pt x="4676076" y="249796"/>
                  </a:lnTo>
                  <a:lnTo>
                    <a:pt x="4682089" y="249796"/>
                  </a:lnTo>
                  <a:lnTo>
                    <a:pt x="4685004" y="244475"/>
                  </a:lnTo>
                  <a:lnTo>
                    <a:pt x="4685683" y="242189"/>
                  </a:lnTo>
                  <a:close/>
                </a:path>
                <a:path w="4688840" h="273684">
                  <a:moveTo>
                    <a:pt x="12398" y="249224"/>
                  </a:moveTo>
                  <a:lnTo>
                    <a:pt x="12530" y="249465"/>
                  </a:lnTo>
                  <a:lnTo>
                    <a:pt x="12398" y="249224"/>
                  </a:lnTo>
                  <a:close/>
                </a:path>
                <a:path w="4688840" h="273684">
                  <a:moveTo>
                    <a:pt x="8534" y="242189"/>
                  </a:moveTo>
                  <a:lnTo>
                    <a:pt x="8724" y="242570"/>
                  </a:lnTo>
                  <a:lnTo>
                    <a:pt x="8534" y="242189"/>
                  </a:lnTo>
                  <a:close/>
                </a:path>
                <a:path w="4688840" h="273684">
                  <a:moveTo>
                    <a:pt x="8703" y="242496"/>
                  </a:moveTo>
                  <a:close/>
                </a:path>
                <a:path w="4688840" h="273684">
                  <a:moveTo>
                    <a:pt x="4682350" y="234200"/>
                  </a:moveTo>
                  <a:lnTo>
                    <a:pt x="4679885" y="242529"/>
                  </a:lnTo>
                  <a:lnTo>
                    <a:pt x="4680064" y="242189"/>
                  </a:lnTo>
                  <a:lnTo>
                    <a:pt x="4685683" y="242189"/>
                  </a:lnTo>
                  <a:lnTo>
                    <a:pt x="4687658" y="235534"/>
                  </a:lnTo>
                  <a:lnTo>
                    <a:pt x="4687736" y="234772"/>
                  </a:lnTo>
                  <a:lnTo>
                    <a:pt x="4682350" y="234772"/>
                  </a:lnTo>
                  <a:lnTo>
                    <a:pt x="4682350" y="234200"/>
                  </a:lnTo>
                  <a:close/>
                </a:path>
                <a:path w="4688840" h="273684">
                  <a:moveTo>
                    <a:pt x="8612" y="242189"/>
                  </a:moveTo>
                  <a:lnTo>
                    <a:pt x="8703" y="242496"/>
                  </a:lnTo>
                  <a:lnTo>
                    <a:pt x="8612" y="242189"/>
                  </a:lnTo>
                  <a:close/>
                </a:path>
                <a:path w="4688840" h="273684">
                  <a:moveTo>
                    <a:pt x="6261" y="234200"/>
                  </a:moveTo>
                  <a:lnTo>
                    <a:pt x="6261" y="234772"/>
                  </a:lnTo>
                  <a:lnTo>
                    <a:pt x="6429" y="234772"/>
                  </a:lnTo>
                  <a:lnTo>
                    <a:pt x="6261" y="234200"/>
                  </a:lnTo>
                  <a:close/>
                </a:path>
                <a:path w="4688840" h="273684">
                  <a:moveTo>
                    <a:pt x="4688611" y="47332"/>
                  </a:moveTo>
                  <a:lnTo>
                    <a:pt x="4683290" y="47332"/>
                  </a:lnTo>
                  <a:lnTo>
                    <a:pt x="4683290" y="226034"/>
                  </a:lnTo>
                  <a:lnTo>
                    <a:pt x="4683231" y="226225"/>
                  </a:lnTo>
                  <a:lnTo>
                    <a:pt x="4682350" y="234772"/>
                  </a:lnTo>
                  <a:lnTo>
                    <a:pt x="4687736" y="234772"/>
                  </a:lnTo>
                  <a:lnTo>
                    <a:pt x="4688611" y="226225"/>
                  </a:lnTo>
                  <a:lnTo>
                    <a:pt x="4688611" y="47332"/>
                  </a:lnTo>
                  <a:close/>
                </a:path>
                <a:path w="4688840" h="273684">
                  <a:moveTo>
                    <a:pt x="5499" y="225653"/>
                  </a:moveTo>
                  <a:lnTo>
                    <a:pt x="5308" y="225653"/>
                  </a:lnTo>
                  <a:lnTo>
                    <a:pt x="5499" y="226034"/>
                  </a:lnTo>
                  <a:lnTo>
                    <a:pt x="5499" y="225653"/>
                  </a:lnTo>
                  <a:close/>
                </a:path>
                <a:path w="4688840" h="273684">
                  <a:moveTo>
                    <a:pt x="4683290" y="225653"/>
                  </a:moveTo>
                  <a:lnTo>
                    <a:pt x="4683250" y="226034"/>
                  </a:lnTo>
                  <a:lnTo>
                    <a:pt x="4683290" y="225653"/>
                  </a:lnTo>
                  <a:close/>
                </a:path>
                <a:path w="4688840" h="273684">
                  <a:moveTo>
                    <a:pt x="5499" y="47332"/>
                  </a:moveTo>
                  <a:lnTo>
                    <a:pt x="5308" y="47713"/>
                  </a:lnTo>
                  <a:lnTo>
                    <a:pt x="5499" y="47713"/>
                  </a:lnTo>
                  <a:lnTo>
                    <a:pt x="5499" y="47332"/>
                  </a:lnTo>
                  <a:close/>
                </a:path>
                <a:path w="4688840" h="273684">
                  <a:moveTo>
                    <a:pt x="4687735" y="38582"/>
                  </a:moveTo>
                  <a:lnTo>
                    <a:pt x="4682350" y="38582"/>
                  </a:lnTo>
                  <a:lnTo>
                    <a:pt x="4683290" y="47713"/>
                  </a:lnTo>
                  <a:lnTo>
                    <a:pt x="4683290" y="47332"/>
                  </a:lnTo>
                  <a:lnTo>
                    <a:pt x="4688611" y="47332"/>
                  </a:lnTo>
                  <a:lnTo>
                    <a:pt x="4687735" y="38582"/>
                  </a:lnTo>
                  <a:close/>
                </a:path>
                <a:path w="4688840" h="273684">
                  <a:moveTo>
                    <a:pt x="6429" y="38582"/>
                  </a:moveTo>
                  <a:lnTo>
                    <a:pt x="6261" y="38582"/>
                  </a:lnTo>
                  <a:lnTo>
                    <a:pt x="6261" y="39154"/>
                  </a:lnTo>
                  <a:lnTo>
                    <a:pt x="6429" y="38582"/>
                  </a:lnTo>
                  <a:close/>
                </a:path>
                <a:path w="4688840" h="273684">
                  <a:moveTo>
                    <a:pt x="4685525" y="30797"/>
                  </a:moveTo>
                  <a:lnTo>
                    <a:pt x="4679873" y="30797"/>
                  </a:lnTo>
                  <a:lnTo>
                    <a:pt x="4680064" y="31356"/>
                  </a:lnTo>
                  <a:lnTo>
                    <a:pt x="4682350" y="39154"/>
                  </a:lnTo>
                  <a:lnTo>
                    <a:pt x="4682350" y="38582"/>
                  </a:lnTo>
                  <a:lnTo>
                    <a:pt x="4687735" y="38582"/>
                  </a:lnTo>
                  <a:lnTo>
                    <a:pt x="4687658" y="37820"/>
                  </a:lnTo>
                  <a:lnTo>
                    <a:pt x="4685525" y="30797"/>
                  </a:lnTo>
                  <a:close/>
                </a:path>
                <a:path w="4688840" h="273684">
                  <a:moveTo>
                    <a:pt x="8724" y="30797"/>
                  </a:moveTo>
                  <a:lnTo>
                    <a:pt x="8534" y="31356"/>
                  </a:lnTo>
                  <a:lnTo>
                    <a:pt x="8724" y="30797"/>
                  </a:lnTo>
                  <a:close/>
                </a:path>
                <a:path w="4688840" h="273684">
                  <a:moveTo>
                    <a:pt x="8589" y="31255"/>
                  </a:moveTo>
                  <a:close/>
                </a:path>
                <a:path w="4688840" h="273684">
                  <a:moveTo>
                    <a:pt x="4680007" y="31247"/>
                  </a:moveTo>
                  <a:close/>
                </a:path>
                <a:path w="4688840" h="273684">
                  <a:moveTo>
                    <a:pt x="4679873" y="30797"/>
                  </a:moveTo>
                  <a:lnTo>
                    <a:pt x="4680007" y="31247"/>
                  </a:lnTo>
                  <a:lnTo>
                    <a:pt x="4679873" y="30797"/>
                  </a:lnTo>
                  <a:close/>
                </a:path>
                <a:path w="4688840" h="273684">
                  <a:moveTo>
                    <a:pt x="8841" y="30797"/>
                  </a:moveTo>
                  <a:lnTo>
                    <a:pt x="8589" y="31255"/>
                  </a:lnTo>
                  <a:lnTo>
                    <a:pt x="8841" y="30797"/>
                  </a:lnTo>
                  <a:close/>
                </a:path>
                <a:path w="4688840" h="273684">
                  <a:moveTo>
                    <a:pt x="4682162" y="23761"/>
                  </a:moveTo>
                  <a:lnTo>
                    <a:pt x="4676076" y="23761"/>
                  </a:lnTo>
                  <a:lnTo>
                    <a:pt x="4680007" y="31247"/>
                  </a:lnTo>
                  <a:lnTo>
                    <a:pt x="4679873" y="30797"/>
                  </a:lnTo>
                  <a:lnTo>
                    <a:pt x="4685525" y="30797"/>
                  </a:lnTo>
                  <a:lnTo>
                    <a:pt x="4685004" y="29083"/>
                  </a:lnTo>
                  <a:lnTo>
                    <a:pt x="4682162" y="23761"/>
                  </a:lnTo>
                  <a:close/>
                </a:path>
                <a:path w="4688840" h="273684">
                  <a:moveTo>
                    <a:pt x="12712" y="23761"/>
                  </a:moveTo>
                  <a:lnTo>
                    <a:pt x="12331" y="24142"/>
                  </a:lnTo>
                  <a:lnTo>
                    <a:pt x="12503" y="24142"/>
                  </a:lnTo>
                  <a:lnTo>
                    <a:pt x="12712" y="23761"/>
                  </a:lnTo>
                  <a:close/>
                </a:path>
                <a:path w="4688840" h="273684">
                  <a:moveTo>
                    <a:pt x="4670767" y="17678"/>
                  </a:moveTo>
                  <a:lnTo>
                    <a:pt x="4676267" y="24142"/>
                  </a:lnTo>
                  <a:lnTo>
                    <a:pt x="4676076" y="23761"/>
                  </a:lnTo>
                  <a:lnTo>
                    <a:pt x="4682162" y="23761"/>
                  </a:lnTo>
                  <a:lnTo>
                    <a:pt x="4680635" y="20904"/>
                  </a:lnTo>
                  <a:lnTo>
                    <a:pt x="4678099" y="17868"/>
                  </a:lnTo>
                  <a:lnTo>
                    <a:pt x="4671136" y="17868"/>
                  </a:lnTo>
                  <a:lnTo>
                    <a:pt x="4670767" y="17678"/>
                  </a:lnTo>
                  <a:close/>
                </a:path>
                <a:path w="4688840" h="273684">
                  <a:moveTo>
                    <a:pt x="17756" y="17780"/>
                  </a:moveTo>
                  <a:close/>
                </a:path>
                <a:path w="4688840" h="273684">
                  <a:moveTo>
                    <a:pt x="4672890" y="12357"/>
                  </a:moveTo>
                  <a:lnTo>
                    <a:pt x="4664494" y="12357"/>
                  </a:lnTo>
                  <a:lnTo>
                    <a:pt x="4665065" y="12738"/>
                  </a:lnTo>
                  <a:lnTo>
                    <a:pt x="4671136" y="17868"/>
                  </a:lnTo>
                  <a:lnTo>
                    <a:pt x="4678099" y="17868"/>
                  </a:lnTo>
                  <a:lnTo>
                    <a:pt x="4674755" y="13868"/>
                  </a:lnTo>
                  <a:lnTo>
                    <a:pt x="4672890" y="12357"/>
                  </a:lnTo>
                  <a:close/>
                </a:path>
                <a:path w="4688840" h="273684">
                  <a:moveTo>
                    <a:pt x="17875" y="17678"/>
                  </a:moveTo>
                  <a:close/>
                </a:path>
                <a:path w="4688840" h="273684">
                  <a:moveTo>
                    <a:pt x="24426" y="12357"/>
                  </a:moveTo>
                  <a:lnTo>
                    <a:pt x="24104" y="12357"/>
                  </a:lnTo>
                  <a:lnTo>
                    <a:pt x="23736" y="12738"/>
                  </a:lnTo>
                  <a:lnTo>
                    <a:pt x="24426" y="12357"/>
                  </a:lnTo>
                  <a:close/>
                </a:path>
                <a:path w="4688840" h="273684">
                  <a:moveTo>
                    <a:pt x="4664730" y="12552"/>
                  </a:moveTo>
                  <a:lnTo>
                    <a:pt x="4664953" y="12738"/>
                  </a:lnTo>
                  <a:lnTo>
                    <a:pt x="4664730" y="12552"/>
                  </a:lnTo>
                  <a:close/>
                </a:path>
                <a:path w="4688840" h="273684">
                  <a:moveTo>
                    <a:pt x="4664494" y="12357"/>
                  </a:moveTo>
                  <a:lnTo>
                    <a:pt x="4664730" y="12552"/>
                  </a:lnTo>
                  <a:lnTo>
                    <a:pt x="4665065" y="12738"/>
                  </a:lnTo>
                  <a:lnTo>
                    <a:pt x="4664494" y="12357"/>
                  </a:lnTo>
                  <a:close/>
                </a:path>
                <a:path w="4688840" h="273684">
                  <a:moveTo>
                    <a:pt x="4668189" y="8547"/>
                  </a:moveTo>
                  <a:lnTo>
                    <a:pt x="4657471" y="8547"/>
                  </a:lnTo>
                  <a:lnTo>
                    <a:pt x="4657852" y="8737"/>
                  </a:lnTo>
                  <a:lnTo>
                    <a:pt x="4664730" y="12552"/>
                  </a:lnTo>
                  <a:lnTo>
                    <a:pt x="4664494" y="12357"/>
                  </a:lnTo>
                  <a:lnTo>
                    <a:pt x="4672890" y="12357"/>
                  </a:lnTo>
                  <a:lnTo>
                    <a:pt x="4668189" y="8547"/>
                  </a:lnTo>
                  <a:close/>
                </a:path>
                <a:path w="4688840" h="273684">
                  <a:moveTo>
                    <a:pt x="31330" y="8547"/>
                  </a:moveTo>
                  <a:lnTo>
                    <a:pt x="30759" y="8737"/>
                  </a:lnTo>
                  <a:lnTo>
                    <a:pt x="31245" y="8594"/>
                  </a:lnTo>
                  <a:close/>
                </a:path>
                <a:path w="4688840" h="273684">
                  <a:moveTo>
                    <a:pt x="31245" y="8594"/>
                  </a:moveTo>
                  <a:lnTo>
                    <a:pt x="30759" y="8737"/>
                  </a:lnTo>
                  <a:lnTo>
                    <a:pt x="30985" y="8737"/>
                  </a:lnTo>
                  <a:lnTo>
                    <a:pt x="31245" y="8594"/>
                  </a:lnTo>
                  <a:close/>
                </a:path>
                <a:path w="4688840" h="273684">
                  <a:moveTo>
                    <a:pt x="4657775" y="8714"/>
                  </a:moveTo>
                  <a:close/>
                </a:path>
                <a:path w="4688840" h="273684">
                  <a:moveTo>
                    <a:pt x="4657471" y="8547"/>
                  </a:moveTo>
                  <a:lnTo>
                    <a:pt x="4657775" y="8714"/>
                  </a:lnTo>
                  <a:lnTo>
                    <a:pt x="4657471" y="8547"/>
                  </a:lnTo>
                  <a:close/>
                </a:path>
                <a:path w="4688840" h="273684">
                  <a:moveTo>
                    <a:pt x="4662526" y="5321"/>
                  </a:moveTo>
                  <a:lnTo>
                    <a:pt x="4640948" y="5321"/>
                  </a:lnTo>
                  <a:lnTo>
                    <a:pt x="4650066" y="6273"/>
                  </a:lnTo>
                  <a:lnTo>
                    <a:pt x="4649495" y="6273"/>
                  </a:lnTo>
                  <a:lnTo>
                    <a:pt x="4657775" y="8714"/>
                  </a:lnTo>
                  <a:lnTo>
                    <a:pt x="4657471" y="8547"/>
                  </a:lnTo>
                  <a:lnTo>
                    <a:pt x="4668189" y="8547"/>
                  </a:lnTo>
                  <a:lnTo>
                    <a:pt x="4667719" y="8166"/>
                  </a:lnTo>
                  <a:lnTo>
                    <a:pt x="4662526" y="5321"/>
                  </a:lnTo>
                  <a:close/>
                </a:path>
                <a:path w="4688840" h="273684">
                  <a:moveTo>
                    <a:pt x="31405" y="8547"/>
                  </a:moveTo>
                  <a:lnTo>
                    <a:pt x="31245" y="8594"/>
                  </a:lnTo>
                  <a:lnTo>
                    <a:pt x="31405" y="8547"/>
                  </a:lnTo>
                  <a:close/>
                </a:path>
                <a:path w="4688840" h="273684">
                  <a:moveTo>
                    <a:pt x="4640948" y="5321"/>
                  </a:moveTo>
                  <a:lnTo>
                    <a:pt x="47663" y="5321"/>
                  </a:lnTo>
                  <a:lnTo>
                    <a:pt x="47282" y="5511"/>
                  </a:lnTo>
                  <a:lnTo>
                    <a:pt x="4641329" y="5511"/>
                  </a:lnTo>
                  <a:lnTo>
                    <a:pt x="4640948" y="5321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7685" y="1255077"/>
              <a:ext cx="4688840" cy="273685"/>
            </a:xfrm>
            <a:custGeom>
              <a:avLst/>
              <a:gdLst/>
              <a:ahLst/>
              <a:cxnLst/>
              <a:rect l="l" t="t" r="r" b="b"/>
              <a:pathLst>
                <a:path w="4688840" h="273684">
                  <a:moveTo>
                    <a:pt x="0" y="47332"/>
                  </a:moveTo>
                  <a:lnTo>
                    <a:pt x="20878" y="8166"/>
                  </a:lnTo>
                  <a:lnTo>
                    <a:pt x="47282" y="0"/>
                  </a:lnTo>
                  <a:lnTo>
                    <a:pt x="4641519" y="0"/>
                  </a:lnTo>
                  <a:lnTo>
                    <a:pt x="4680635" y="20904"/>
                  </a:lnTo>
                  <a:lnTo>
                    <a:pt x="4688611" y="47332"/>
                  </a:lnTo>
                  <a:lnTo>
                    <a:pt x="4688611" y="226225"/>
                  </a:lnTo>
                  <a:lnTo>
                    <a:pt x="4667719" y="265379"/>
                  </a:lnTo>
                  <a:lnTo>
                    <a:pt x="4641519" y="273367"/>
                  </a:lnTo>
                  <a:lnTo>
                    <a:pt x="47282" y="273367"/>
                  </a:lnTo>
                  <a:lnTo>
                    <a:pt x="8166" y="252450"/>
                  </a:lnTo>
                  <a:lnTo>
                    <a:pt x="0" y="226225"/>
                  </a:lnTo>
                  <a:lnTo>
                    <a:pt x="0" y="47332"/>
                  </a:lnTo>
                  <a:close/>
                </a:path>
                <a:path w="4688840" h="273684">
                  <a:moveTo>
                    <a:pt x="5499" y="226034"/>
                  </a:moveTo>
                  <a:lnTo>
                    <a:pt x="5308" y="225653"/>
                  </a:lnTo>
                  <a:lnTo>
                    <a:pt x="6261" y="234772"/>
                  </a:lnTo>
                  <a:lnTo>
                    <a:pt x="6261" y="234200"/>
                  </a:lnTo>
                  <a:lnTo>
                    <a:pt x="8724" y="242570"/>
                  </a:lnTo>
                  <a:lnTo>
                    <a:pt x="8534" y="242189"/>
                  </a:lnTo>
                  <a:lnTo>
                    <a:pt x="12712" y="249796"/>
                  </a:lnTo>
                  <a:lnTo>
                    <a:pt x="12331" y="249224"/>
                  </a:lnTo>
                  <a:lnTo>
                    <a:pt x="17843" y="255879"/>
                  </a:lnTo>
                  <a:lnTo>
                    <a:pt x="17462" y="255689"/>
                  </a:lnTo>
                  <a:lnTo>
                    <a:pt x="24104" y="261010"/>
                  </a:lnTo>
                  <a:lnTo>
                    <a:pt x="23736" y="260819"/>
                  </a:lnTo>
                  <a:lnTo>
                    <a:pt x="31330" y="264807"/>
                  </a:lnTo>
                  <a:lnTo>
                    <a:pt x="30759" y="264617"/>
                  </a:lnTo>
                  <a:lnTo>
                    <a:pt x="39115" y="267093"/>
                  </a:lnTo>
                  <a:lnTo>
                    <a:pt x="38544" y="267093"/>
                  </a:lnTo>
                  <a:lnTo>
                    <a:pt x="47663" y="268046"/>
                  </a:lnTo>
                  <a:lnTo>
                    <a:pt x="47282" y="268046"/>
                  </a:lnTo>
                  <a:lnTo>
                    <a:pt x="4641329" y="268046"/>
                  </a:lnTo>
                  <a:lnTo>
                    <a:pt x="4640948" y="268046"/>
                  </a:lnTo>
                  <a:lnTo>
                    <a:pt x="4650066" y="267093"/>
                  </a:lnTo>
                  <a:lnTo>
                    <a:pt x="4649495" y="267093"/>
                  </a:lnTo>
                  <a:lnTo>
                    <a:pt x="4657852" y="264617"/>
                  </a:lnTo>
                  <a:lnTo>
                    <a:pt x="4657471" y="264807"/>
                  </a:lnTo>
                  <a:lnTo>
                    <a:pt x="4665065" y="260819"/>
                  </a:lnTo>
                  <a:lnTo>
                    <a:pt x="4664494" y="261010"/>
                  </a:lnTo>
                  <a:lnTo>
                    <a:pt x="4671136" y="255689"/>
                  </a:lnTo>
                  <a:lnTo>
                    <a:pt x="4670767" y="255879"/>
                  </a:lnTo>
                  <a:lnTo>
                    <a:pt x="4676267" y="249224"/>
                  </a:lnTo>
                  <a:lnTo>
                    <a:pt x="4676076" y="249796"/>
                  </a:lnTo>
                  <a:lnTo>
                    <a:pt x="4680064" y="242189"/>
                  </a:lnTo>
                  <a:lnTo>
                    <a:pt x="4679873" y="242570"/>
                  </a:lnTo>
                  <a:lnTo>
                    <a:pt x="4682350" y="234200"/>
                  </a:lnTo>
                  <a:lnTo>
                    <a:pt x="4682350" y="234772"/>
                  </a:lnTo>
                  <a:lnTo>
                    <a:pt x="4683290" y="225653"/>
                  </a:lnTo>
                  <a:lnTo>
                    <a:pt x="4683290" y="226034"/>
                  </a:lnTo>
                  <a:lnTo>
                    <a:pt x="4683290" y="47332"/>
                  </a:lnTo>
                  <a:lnTo>
                    <a:pt x="4683290" y="47713"/>
                  </a:lnTo>
                  <a:lnTo>
                    <a:pt x="4682350" y="38582"/>
                  </a:lnTo>
                  <a:lnTo>
                    <a:pt x="4682350" y="39154"/>
                  </a:lnTo>
                  <a:lnTo>
                    <a:pt x="4679873" y="30797"/>
                  </a:lnTo>
                  <a:lnTo>
                    <a:pt x="4680064" y="31356"/>
                  </a:lnTo>
                  <a:lnTo>
                    <a:pt x="4676076" y="23761"/>
                  </a:lnTo>
                  <a:lnTo>
                    <a:pt x="4676267" y="24142"/>
                  </a:lnTo>
                  <a:lnTo>
                    <a:pt x="4670767" y="17678"/>
                  </a:lnTo>
                  <a:lnTo>
                    <a:pt x="4671136" y="17868"/>
                  </a:lnTo>
                  <a:lnTo>
                    <a:pt x="4664494" y="12357"/>
                  </a:lnTo>
                  <a:lnTo>
                    <a:pt x="4665065" y="12738"/>
                  </a:lnTo>
                  <a:lnTo>
                    <a:pt x="4657471" y="8547"/>
                  </a:lnTo>
                  <a:lnTo>
                    <a:pt x="4657852" y="8737"/>
                  </a:lnTo>
                  <a:lnTo>
                    <a:pt x="4649495" y="6273"/>
                  </a:lnTo>
                  <a:lnTo>
                    <a:pt x="4650066" y="6273"/>
                  </a:lnTo>
                  <a:lnTo>
                    <a:pt x="4640948" y="5321"/>
                  </a:lnTo>
                  <a:lnTo>
                    <a:pt x="4641329" y="5511"/>
                  </a:lnTo>
                  <a:lnTo>
                    <a:pt x="47282" y="5511"/>
                  </a:lnTo>
                  <a:lnTo>
                    <a:pt x="47663" y="5321"/>
                  </a:lnTo>
                  <a:lnTo>
                    <a:pt x="38544" y="6273"/>
                  </a:lnTo>
                  <a:lnTo>
                    <a:pt x="39115" y="6273"/>
                  </a:lnTo>
                  <a:lnTo>
                    <a:pt x="30759" y="8737"/>
                  </a:lnTo>
                  <a:lnTo>
                    <a:pt x="31330" y="8547"/>
                  </a:lnTo>
                  <a:lnTo>
                    <a:pt x="23736" y="12738"/>
                  </a:lnTo>
                  <a:lnTo>
                    <a:pt x="24104" y="12357"/>
                  </a:lnTo>
                  <a:lnTo>
                    <a:pt x="17653" y="17868"/>
                  </a:lnTo>
                  <a:lnTo>
                    <a:pt x="17843" y="17678"/>
                  </a:lnTo>
                  <a:lnTo>
                    <a:pt x="12331" y="24142"/>
                  </a:lnTo>
                  <a:lnTo>
                    <a:pt x="12712" y="23761"/>
                  </a:lnTo>
                  <a:lnTo>
                    <a:pt x="8534" y="31356"/>
                  </a:lnTo>
                  <a:lnTo>
                    <a:pt x="8724" y="30797"/>
                  </a:lnTo>
                  <a:lnTo>
                    <a:pt x="6261" y="39154"/>
                  </a:lnTo>
                  <a:lnTo>
                    <a:pt x="6261" y="38582"/>
                  </a:lnTo>
                  <a:lnTo>
                    <a:pt x="5308" y="47713"/>
                  </a:lnTo>
                  <a:lnTo>
                    <a:pt x="5499" y="47332"/>
                  </a:lnTo>
                  <a:lnTo>
                    <a:pt x="5499" y="226034"/>
                  </a:lnTo>
                  <a:close/>
                </a:path>
              </a:pathLst>
            </a:custGeom>
            <a:ln w="3987">
              <a:solidFill>
                <a:srgbClr val="00B0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01014" y="1291856"/>
              <a:ext cx="448309" cy="197485"/>
            </a:xfrm>
            <a:custGeom>
              <a:avLst/>
              <a:gdLst/>
              <a:ahLst/>
              <a:cxnLst/>
              <a:rect l="l" t="t" r="r" b="b"/>
              <a:pathLst>
                <a:path w="448309" h="197484">
                  <a:moveTo>
                    <a:pt x="415010" y="0"/>
                  </a:moveTo>
                  <a:lnTo>
                    <a:pt x="32854" y="0"/>
                  </a:lnTo>
                  <a:lnTo>
                    <a:pt x="20070" y="2585"/>
                  </a:lnTo>
                  <a:lnTo>
                    <a:pt x="9626" y="9636"/>
                  </a:lnTo>
                  <a:lnTo>
                    <a:pt x="2583" y="20091"/>
                  </a:lnTo>
                  <a:lnTo>
                    <a:pt x="0" y="32893"/>
                  </a:lnTo>
                  <a:lnTo>
                    <a:pt x="0" y="164439"/>
                  </a:lnTo>
                  <a:lnTo>
                    <a:pt x="2583" y="177240"/>
                  </a:lnTo>
                  <a:lnTo>
                    <a:pt x="9626" y="187696"/>
                  </a:lnTo>
                  <a:lnTo>
                    <a:pt x="20070" y="194746"/>
                  </a:lnTo>
                  <a:lnTo>
                    <a:pt x="32854" y="197332"/>
                  </a:lnTo>
                  <a:lnTo>
                    <a:pt x="415010" y="197332"/>
                  </a:lnTo>
                  <a:lnTo>
                    <a:pt x="427795" y="194746"/>
                  </a:lnTo>
                  <a:lnTo>
                    <a:pt x="438238" y="187696"/>
                  </a:lnTo>
                  <a:lnTo>
                    <a:pt x="445282" y="177240"/>
                  </a:lnTo>
                  <a:lnTo>
                    <a:pt x="447865" y="164439"/>
                  </a:lnTo>
                  <a:lnTo>
                    <a:pt x="447865" y="32893"/>
                  </a:lnTo>
                  <a:lnTo>
                    <a:pt x="445282" y="20091"/>
                  </a:lnTo>
                  <a:lnTo>
                    <a:pt x="438238" y="9636"/>
                  </a:lnTo>
                  <a:lnTo>
                    <a:pt x="427795" y="2585"/>
                  </a:lnTo>
                  <a:lnTo>
                    <a:pt x="415010" y="0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971551" y="1310428"/>
            <a:ext cx="431722" cy="1413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9695">
              <a:lnSpc>
                <a:spcPct val="108300"/>
              </a:lnSpc>
              <a:spcBef>
                <a:spcPts val="95"/>
              </a:spcBef>
            </a:pPr>
            <a:r>
              <a:rPr lang="en-US" sz="35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   </a:t>
            </a:r>
            <a:r>
              <a:rPr sz="350" spc="15" dirty="0" err="1">
                <a:solidFill>
                  <a:srgbClr val="FFFFFF"/>
                </a:solidFill>
                <a:latin typeface="휴먼둥근헤드라인"/>
                <a:cs typeface="휴먼둥근헤드라인"/>
              </a:rPr>
              <a:t>시간</a:t>
            </a:r>
            <a:r>
              <a:rPr sz="35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endParaRPr lang="en-US" sz="350" spc="20" dirty="0">
              <a:solidFill>
                <a:srgbClr val="FFFFFF"/>
              </a:solidFill>
              <a:latin typeface="휴먼둥근헤드라인"/>
              <a:cs typeface="휴먼둥근헤드라인"/>
            </a:endParaRPr>
          </a:p>
          <a:p>
            <a:pPr marL="12700" marR="5080" indent="99695">
              <a:lnSpc>
                <a:spcPct val="108300"/>
              </a:lnSpc>
              <a:spcBef>
                <a:spcPts val="95"/>
              </a:spcBef>
            </a:pPr>
            <a:r>
              <a:rPr sz="350" spc="-9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1</a:t>
            </a:r>
            <a:r>
              <a:rPr sz="35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2</a:t>
            </a:r>
            <a:r>
              <a:rPr sz="350" spc="-3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:</a:t>
            </a:r>
            <a:r>
              <a:rPr sz="350" spc="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00</a:t>
            </a:r>
            <a:r>
              <a:rPr sz="350" spc="-3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~</a:t>
            </a:r>
            <a:r>
              <a:rPr sz="350" spc="-7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1</a:t>
            </a:r>
            <a:r>
              <a:rPr sz="35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4</a:t>
            </a:r>
            <a:r>
              <a:rPr sz="35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:</a:t>
            </a:r>
            <a:r>
              <a:rPr sz="350" spc="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0</a:t>
            </a:r>
            <a:r>
              <a:rPr sz="35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0</a:t>
            </a:r>
            <a:endParaRPr sz="350" dirty="0">
              <a:latin typeface="휴먼둥근헤드라인"/>
              <a:cs typeface="휴먼둥근헤드라인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25463" y="2322576"/>
            <a:ext cx="4693285" cy="264795"/>
            <a:chOff x="225463" y="2322576"/>
            <a:chExt cx="4693285" cy="264795"/>
          </a:xfrm>
        </p:grpSpPr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0339" y="2327452"/>
              <a:ext cx="4683302" cy="25473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27685" y="2324798"/>
              <a:ext cx="4688840" cy="260350"/>
            </a:xfrm>
            <a:custGeom>
              <a:avLst/>
              <a:gdLst/>
              <a:ahLst/>
              <a:cxnLst/>
              <a:rect l="l" t="t" r="r" b="b"/>
              <a:pathLst>
                <a:path w="4688840" h="260350">
                  <a:moveTo>
                    <a:pt x="4643602" y="0"/>
                  </a:moveTo>
                  <a:lnTo>
                    <a:pt x="44996" y="0"/>
                  </a:lnTo>
                  <a:lnTo>
                    <a:pt x="36068" y="939"/>
                  </a:lnTo>
                  <a:lnTo>
                    <a:pt x="3606" y="27558"/>
                  </a:lnTo>
                  <a:lnTo>
                    <a:pt x="0" y="45046"/>
                  </a:lnTo>
                  <a:lnTo>
                    <a:pt x="0" y="215188"/>
                  </a:lnTo>
                  <a:lnTo>
                    <a:pt x="19939" y="252450"/>
                  </a:lnTo>
                  <a:lnTo>
                    <a:pt x="44996" y="260057"/>
                  </a:lnTo>
                  <a:lnTo>
                    <a:pt x="4643602" y="260057"/>
                  </a:lnTo>
                  <a:lnTo>
                    <a:pt x="4652530" y="259105"/>
                  </a:lnTo>
                  <a:lnTo>
                    <a:pt x="4661077" y="256641"/>
                  </a:lnTo>
                  <a:lnTo>
                    <a:pt x="4664529" y="254736"/>
                  </a:lnTo>
                  <a:lnTo>
                    <a:pt x="45377" y="254736"/>
                  </a:lnTo>
                  <a:lnTo>
                    <a:pt x="38539" y="253974"/>
                  </a:lnTo>
                  <a:lnTo>
                    <a:pt x="37401" y="253974"/>
                  </a:lnTo>
                  <a:lnTo>
                    <a:pt x="29425" y="251498"/>
                  </a:lnTo>
                  <a:lnTo>
                    <a:pt x="29635" y="251498"/>
                  </a:lnTo>
                  <a:lnTo>
                    <a:pt x="22783" y="247891"/>
                  </a:lnTo>
                  <a:lnTo>
                    <a:pt x="22931" y="247891"/>
                  </a:lnTo>
                  <a:lnTo>
                    <a:pt x="16890" y="242950"/>
                  </a:lnTo>
                  <a:lnTo>
                    <a:pt x="17110" y="242950"/>
                  </a:lnTo>
                  <a:lnTo>
                    <a:pt x="12446" y="237439"/>
                  </a:lnTo>
                  <a:lnTo>
                    <a:pt x="12079" y="237047"/>
                  </a:lnTo>
                  <a:lnTo>
                    <a:pt x="12016" y="236867"/>
                  </a:lnTo>
                  <a:lnTo>
                    <a:pt x="8554" y="230593"/>
                  </a:lnTo>
                  <a:lnTo>
                    <a:pt x="8414" y="230212"/>
                  </a:lnTo>
                  <a:lnTo>
                    <a:pt x="6070" y="222796"/>
                  </a:lnTo>
                  <a:lnTo>
                    <a:pt x="6210" y="222796"/>
                  </a:lnTo>
                  <a:lnTo>
                    <a:pt x="5533" y="215188"/>
                  </a:lnTo>
                  <a:lnTo>
                    <a:pt x="5499" y="214998"/>
                  </a:lnTo>
                  <a:lnTo>
                    <a:pt x="5516" y="45237"/>
                  </a:lnTo>
                  <a:lnTo>
                    <a:pt x="6211" y="37439"/>
                  </a:lnTo>
                  <a:lnTo>
                    <a:pt x="6070" y="37439"/>
                  </a:lnTo>
                  <a:lnTo>
                    <a:pt x="8357" y="30035"/>
                  </a:lnTo>
                  <a:lnTo>
                    <a:pt x="8534" y="29463"/>
                  </a:lnTo>
                  <a:lnTo>
                    <a:pt x="12121" y="23190"/>
                  </a:lnTo>
                  <a:lnTo>
                    <a:pt x="11963" y="23190"/>
                  </a:lnTo>
                  <a:lnTo>
                    <a:pt x="16949" y="17297"/>
                  </a:lnTo>
                  <a:lnTo>
                    <a:pt x="17271" y="16916"/>
                  </a:lnTo>
                  <a:lnTo>
                    <a:pt x="23164" y="11976"/>
                  </a:lnTo>
                  <a:lnTo>
                    <a:pt x="23470" y="11976"/>
                  </a:lnTo>
                  <a:lnTo>
                    <a:pt x="29653" y="8547"/>
                  </a:lnTo>
                  <a:lnTo>
                    <a:pt x="29425" y="8547"/>
                  </a:lnTo>
                  <a:lnTo>
                    <a:pt x="29997" y="8356"/>
                  </a:lnTo>
                  <a:lnTo>
                    <a:pt x="37401" y="6083"/>
                  </a:lnTo>
                  <a:lnTo>
                    <a:pt x="38539" y="6083"/>
                  </a:lnTo>
                  <a:lnTo>
                    <a:pt x="45377" y="5321"/>
                  </a:lnTo>
                  <a:lnTo>
                    <a:pt x="4664194" y="5321"/>
                  </a:lnTo>
                  <a:lnTo>
                    <a:pt x="4661077" y="3606"/>
                  </a:lnTo>
                  <a:lnTo>
                    <a:pt x="4652530" y="939"/>
                  </a:lnTo>
                  <a:lnTo>
                    <a:pt x="4643602" y="0"/>
                  </a:lnTo>
                  <a:close/>
                </a:path>
                <a:path w="4688840" h="260350">
                  <a:moveTo>
                    <a:pt x="4651768" y="253784"/>
                  </a:moveTo>
                  <a:lnTo>
                    <a:pt x="4643221" y="254736"/>
                  </a:lnTo>
                  <a:lnTo>
                    <a:pt x="4664529" y="254736"/>
                  </a:lnTo>
                  <a:lnTo>
                    <a:pt x="4665910" y="253974"/>
                  </a:lnTo>
                  <a:lnTo>
                    <a:pt x="4651197" y="253974"/>
                  </a:lnTo>
                  <a:lnTo>
                    <a:pt x="4651768" y="253784"/>
                  </a:lnTo>
                  <a:close/>
                </a:path>
                <a:path w="4688840" h="260350">
                  <a:moveTo>
                    <a:pt x="36829" y="253784"/>
                  </a:moveTo>
                  <a:lnTo>
                    <a:pt x="37401" y="253974"/>
                  </a:lnTo>
                  <a:lnTo>
                    <a:pt x="38539" y="253974"/>
                  </a:lnTo>
                  <a:lnTo>
                    <a:pt x="36829" y="253784"/>
                  </a:lnTo>
                  <a:close/>
                </a:path>
                <a:path w="4688840" h="260350">
                  <a:moveTo>
                    <a:pt x="4659157" y="251502"/>
                  </a:moveTo>
                  <a:lnTo>
                    <a:pt x="4651197" y="253974"/>
                  </a:lnTo>
                  <a:lnTo>
                    <a:pt x="4665910" y="253974"/>
                  </a:lnTo>
                  <a:lnTo>
                    <a:pt x="4668672" y="252450"/>
                  </a:lnTo>
                  <a:lnTo>
                    <a:pt x="4669559" y="251688"/>
                  </a:lnTo>
                  <a:lnTo>
                    <a:pt x="4658804" y="251688"/>
                  </a:lnTo>
                  <a:lnTo>
                    <a:pt x="4659157" y="251502"/>
                  </a:lnTo>
                  <a:close/>
                </a:path>
                <a:path w="4688840" h="260350">
                  <a:moveTo>
                    <a:pt x="29936" y="251656"/>
                  </a:moveTo>
                  <a:close/>
                </a:path>
                <a:path w="4688840" h="260350">
                  <a:moveTo>
                    <a:pt x="4669781" y="251498"/>
                  </a:moveTo>
                  <a:lnTo>
                    <a:pt x="4659163" y="251502"/>
                  </a:lnTo>
                  <a:lnTo>
                    <a:pt x="4658804" y="251688"/>
                  </a:lnTo>
                  <a:lnTo>
                    <a:pt x="4669559" y="251688"/>
                  </a:lnTo>
                  <a:lnTo>
                    <a:pt x="4669781" y="251498"/>
                  </a:lnTo>
                  <a:close/>
                </a:path>
                <a:path w="4688840" h="260350">
                  <a:moveTo>
                    <a:pt x="29635" y="251498"/>
                  </a:moveTo>
                  <a:lnTo>
                    <a:pt x="29425" y="251498"/>
                  </a:lnTo>
                  <a:lnTo>
                    <a:pt x="29936" y="251656"/>
                  </a:lnTo>
                  <a:lnTo>
                    <a:pt x="29635" y="251498"/>
                  </a:lnTo>
                  <a:close/>
                </a:path>
                <a:path w="4688840" h="260350">
                  <a:moveTo>
                    <a:pt x="4673983" y="247891"/>
                  </a:moveTo>
                  <a:lnTo>
                    <a:pt x="4666018" y="247891"/>
                  </a:lnTo>
                  <a:lnTo>
                    <a:pt x="4659157" y="251502"/>
                  </a:lnTo>
                  <a:lnTo>
                    <a:pt x="4669781" y="251498"/>
                  </a:lnTo>
                  <a:lnTo>
                    <a:pt x="4673983" y="247891"/>
                  </a:lnTo>
                  <a:close/>
                </a:path>
                <a:path w="4688840" h="260350">
                  <a:moveTo>
                    <a:pt x="22931" y="247891"/>
                  </a:moveTo>
                  <a:lnTo>
                    <a:pt x="22783" y="247891"/>
                  </a:lnTo>
                  <a:lnTo>
                    <a:pt x="23164" y="248081"/>
                  </a:lnTo>
                  <a:lnTo>
                    <a:pt x="22931" y="247891"/>
                  </a:lnTo>
                  <a:close/>
                </a:path>
                <a:path w="4688840" h="260350">
                  <a:moveTo>
                    <a:pt x="4678568" y="242950"/>
                  </a:moveTo>
                  <a:lnTo>
                    <a:pt x="4671707" y="242950"/>
                  </a:lnTo>
                  <a:lnTo>
                    <a:pt x="4671517" y="243141"/>
                  </a:lnTo>
                  <a:lnTo>
                    <a:pt x="4665446" y="248081"/>
                  </a:lnTo>
                  <a:lnTo>
                    <a:pt x="4666018" y="247891"/>
                  </a:lnTo>
                  <a:lnTo>
                    <a:pt x="4673983" y="247891"/>
                  </a:lnTo>
                  <a:lnTo>
                    <a:pt x="4675314" y="246748"/>
                  </a:lnTo>
                  <a:lnTo>
                    <a:pt x="4678568" y="242950"/>
                  </a:lnTo>
                  <a:close/>
                </a:path>
                <a:path w="4688840" h="260350">
                  <a:moveTo>
                    <a:pt x="17110" y="242950"/>
                  </a:moveTo>
                  <a:lnTo>
                    <a:pt x="16890" y="242950"/>
                  </a:lnTo>
                  <a:lnTo>
                    <a:pt x="17271" y="243141"/>
                  </a:lnTo>
                  <a:lnTo>
                    <a:pt x="17110" y="242950"/>
                  </a:lnTo>
                  <a:close/>
                </a:path>
                <a:path w="4688840" h="260350">
                  <a:moveTo>
                    <a:pt x="4671602" y="243037"/>
                  </a:moveTo>
                  <a:lnTo>
                    <a:pt x="4671475" y="243141"/>
                  </a:lnTo>
                  <a:lnTo>
                    <a:pt x="4671602" y="243037"/>
                  </a:lnTo>
                  <a:close/>
                </a:path>
                <a:path w="4688840" h="260350">
                  <a:moveTo>
                    <a:pt x="4671707" y="242950"/>
                  </a:moveTo>
                  <a:lnTo>
                    <a:pt x="4671517" y="243141"/>
                  </a:lnTo>
                  <a:lnTo>
                    <a:pt x="4671707" y="242950"/>
                  </a:lnTo>
                  <a:close/>
                </a:path>
                <a:path w="4688840" h="260350">
                  <a:moveTo>
                    <a:pt x="4676648" y="236867"/>
                  </a:moveTo>
                  <a:lnTo>
                    <a:pt x="4671602" y="243037"/>
                  </a:lnTo>
                  <a:lnTo>
                    <a:pt x="4678568" y="242950"/>
                  </a:lnTo>
                  <a:lnTo>
                    <a:pt x="4681016" y="240093"/>
                  </a:lnTo>
                  <a:lnTo>
                    <a:pt x="4682477" y="237439"/>
                  </a:lnTo>
                  <a:lnTo>
                    <a:pt x="4676457" y="237439"/>
                  </a:lnTo>
                  <a:lnTo>
                    <a:pt x="4676648" y="236867"/>
                  </a:lnTo>
                  <a:close/>
                </a:path>
                <a:path w="4688840" h="260350">
                  <a:moveTo>
                    <a:pt x="11963" y="236867"/>
                  </a:moveTo>
                  <a:lnTo>
                    <a:pt x="12331" y="237439"/>
                  </a:lnTo>
                  <a:lnTo>
                    <a:pt x="12115" y="237047"/>
                  </a:lnTo>
                  <a:lnTo>
                    <a:pt x="11963" y="236867"/>
                  </a:lnTo>
                  <a:close/>
                </a:path>
                <a:path w="4688840" h="260350">
                  <a:moveTo>
                    <a:pt x="12115" y="237047"/>
                  </a:moveTo>
                  <a:lnTo>
                    <a:pt x="12331" y="237439"/>
                  </a:lnTo>
                  <a:lnTo>
                    <a:pt x="12115" y="237047"/>
                  </a:lnTo>
                  <a:close/>
                </a:path>
                <a:path w="4688840" h="260350">
                  <a:moveTo>
                    <a:pt x="4685868" y="230212"/>
                  </a:moveTo>
                  <a:lnTo>
                    <a:pt x="4680254" y="230212"/>
                  </a:lnTo>
                  <a:lnTo>
                    <a:pt x="4676457" y="237439"/>
                  </a:lnTo>
                  <a:lnTo>
                    <a:pt x="4682477" y="237439"/>
                  </a:lnTo>
                  <a:lnTo>
                    <a:pt x="4685195" y="232498"/>
                  </a:lnTo>
                  <a:lnTo>
                    <a:pt x="4685868" y="230212"/>
                  </a:lnTo>
                  <a:close/>
                </a:path>
                <a:path w="4688840" h="260350">
                  <a:moveTo>
                    <a:pt x="12016" y="236867"/>
                  </a:moveTo>
                  <a:lnTo>
                    <a:pt x="12115" y="237047"/>
                  </a:lnTo>
                  <a:lnTo>
                    <a:pt x="12016" y="236867"/>
                  </a:lnTo>
                  <a:close/>
                </a:path>
                <a:path w="4688840" h="260350">
                  <a:moveTo>
                    <a:pt x="8343" y="230212"/>
                  </a:moveTo>
                  <a:lnTo>
                    <a:pt x="8534" y="230593"/>
                  </a:lnTo>
                  <a:lnTo>
                    <a:pt x="8343" y="230212"/>
                  </a:lnTo>
                  <a:close/>
                </a:path>
                <a:path w="4688840" h="260350">
                  <a:moveTo>
                    <a:pt x="8507" y="230510"/>
                  </a:moveTo>
                  <a:close/>
                </a:path>
                <a:path w="4688840" h="260350">
                  <a:moveTo>
                    <a:pt x="4687800" y="222796"/>
                  </a:moveTo>
                  <a:lnTo>
                    <a:pt x="4682540" y="222796"/>
                  </a:lnTo>
                  <a:lnTo>
                    <a:pt x="4680079" y="230547"/>
                  </a:lnTo>
                  <a:lnTo>
                    <a:pt x="4680254" y="230212"/>
                  </a:lnTo>
                  <a:lnTo>
                    <a:pt x="4685868" y="230212"/>
                  </a:lnTo>
                  <a:lnTo>
                    <a:pt x="4687658" y="224129"/>
                  </a:lnTo>
                  <a:lnTo>
                    <a:pt x="4687800" y="222796"/>
                  </a:lnTo>
                  <a:close/>
                </a:path>
                <a:path w="4688840" h="260350">
                  <a:moveTo>
                    <a:pt x="8414" y="230212"/>
                  </a:moveTo>
                  <a:lnTo>
                    <a:pt x="8507" y="230510"/>
                  </a:lnTo>
                  <a:lnTo>
                    <a:pt x="8414" y="230212"/>
                  </a:lnTo>
                  <a:close/>
                </a:path>
                <a:path w="4688840" h="260350">
                  <a:moveTo>
                    <a:pt x="6210" y="222796"/>
                  </a:moveTo>
                  <a:lnTo>
                    <a:pt x="6070" y="222796"/>
                  </a:lnTo>
                  <a:lnTo>
                    <a:pt x="6261" y="223367"/>
                  </a:lnTo>
                  <a:lnTo>
                    <a:pt x="6210" y="222796"/>
                  </a:lnTo>
                  <a:close/>
                </a:path>
                <a:path w="4688840" h="260350">
                  <a:moveTo>
                    <a:pt x="4688611" y="45237"/>
                  </a:moveTo>
                  <a:lnTo>
                    <a:pt x="4683290" y="45237"/>
                  </a:lnTo>
                  <a:lnTo>
                    <a:pt x="4683290" y="214998"/>
                  </a:lnTo>
                  <a:lnTo>
                    <a:pt x="4683248" y="215188"/>
                  </a:lnTo>
                  <a:lnTo>
                    <a:pt x="4682350" y="223367"/>
                  </a:lnTo>
                  <a:lnTo>
                    <a:pt x="4682540" y="222796"/>
                  </a:lnTo>
                  <a:lnTo>
                    <a:pt x="4687800" y="222796"/>
                  </a:lnTo>
                  <a:lnTo>
                    <a:pt x="4688611" y="215188"/>
                  </a:lnTo>
                  <a:lnTo>
                    <a:pt x="4688611" y="45237"/>
                  </a:lnTo>
                  <a:close/>
                </a:path>
                <a:path w="4688840" h="260350">
                  <a:moveTo>
                    <a:pt x="5499" y="214807"/>
                  </a:moveTo>
                  <a:lnTo>
                    <a:pt x="5499" y="214998"/>
                  </a:lnTo>
                  <a:lnTo>
                    <a:pt x="5499" y="214807"/>
                  </a:lnTo>
                  <a:close/>
                </a:path>
                <a:path w="4688840" h="260350">
                  <a:moveTo>
                    <a:pt x="4683290" y="214807"/>
                  </a:moveTo>
                  <a:lnTo>
                    <a:pt x="4683269" y="214998"/>
                  </a:lnTo>
                  <a:lnTo>
                    <a:pt x="4683290" y="214807"/>
                  </a:lnTo>
                  <a:close/>
                </a:path>
                <a:path w="4688840" h="260350">
                  <a:moveTo>
                    <a:pt x="5516" y="45237"/>
                  </a:moveTo>
                  <a:lnTo>
                    <a:pt x="5499" y="45427"/>
                  </a:lnTo>
                  <a:lnTo>
                    <a:pt x="5516" y="45237"/>
                  </a:lnTo>
                  <a:close/>
                </a:path>
                <a:path w="4688840" h="260350">
                  <a:moveTo>
                    <a:pt x="4685743" y="29463"/>
                  </a:moveTo>
                  <a:lnTo>
                    <a:pt x="4680064" y="29463"/>
                  </a:lnTo>
                  <a:lnTo>
                    <a:pt x="4680254" y="30035"/>
                  </a:lnTo>
                  <a:lnTo>
                    <a:pt x="4682540" y="37439"/>
                  </a:lnTo>
                  <a:lnTo>
                    <a:pt x="4682411" y="37439"/>
                  </a:lnTo>
                  <a:lnTo>
                    <a:pt x="4683290" y="45427"/>
                  </a:lnTo>
                  <a:lnTo>
                    <a:pt x="4683290" y="45237"/>
                  </a:lnTo>
                  <a:lnTo>
                    <a:pt x="4688611" y="45237"/>
                  </a:lnTo>
                  <a:lnTo>
                    <a:pt x="4688611" y="45046"/>
                  </a:lnTo>
                  <a:lnTo>
                    <a:pt x="4687799" y="37439"/>
                  </a:lnTo>
                  <a:lnTo>
                    <a:pt x="4682540" y="37439"/>
                  </a:lnTo>
                  <a:lnTo>
                    <a:pt x="4682350" y="36880"/>
                  </a:lnTo>
                  <a:lnTo>
                    <a:pt x="4687740" y="36880"/>
                  </a:lnTo>
                  <a:lnTo>
                    <a:pt x="4687658" y="36118"/>
                  </a:lnTo>
                  <a:lnTo>
                    <a:pt x="4685743" y="29463"/>
                  </a:lnTo>
                  <a:close/>
                </a:path>
                <a:path w="4688840" h="260350">
                  <a:moveTo>
                    <a:pt x="6261" y="36880"/>
                  </a:moveTo>
                  <a:lnTo>
                    <a:pt x="6070" y="37439"/>
                  </a:lnTo>
                  <a:lnTo>
                    <a:pt x="6211" y="37439"/>
                  </a:lnTo>
                  <a:lnTo>
                    <a:pt x="6261" y="36880"/>
                  </a:lnTo>
                  <a:close/>
                </a:path>
                <a:path w="4688840" h="260350">
                  <a:moveTo>
                    <a:pt x="4680222" y="29974"/>
                  </a:moveTo>
                  <a:close/>
                </a:path>
                <a:path w="4688840" h="260350">
                  <a:moveTo>
                    <a:pt x="8659" y="29463"/>
                  </a:moveTo>
                  <a:lnTo>
                    <a:pt x="8375" y="29978"/>
                  </a:lnTo>
                  <a:lnTo>
                    <a:pt x="8659" y="29463"/>
                  </a:lnTo>
                  <a:close/>
                </a:path>
                <a:path w="4688840" h="260350">
                  <a:moveTo>
                    <a:pt x="4682586" y="22809"/>
                  </a:moveTo>
                  <a:lnTo>
                    <a:pt x="4676457" y="22809"/>
                  </a:lnTo>
                  <a:lnTo>
                    <a:pt x="4680222" y="29974"/>
                  </a:lnTo>
                  <a:lnTo>
                    <a:pt x="4680064" y="29463"/>
                  </a:lnTo>
                  <a:lnTo>
                    <a:pt x="4685743" y="29463"/>
                  </a:lnTo>
                  <a:lnTo>
                    <a:pt x="4685195" y="27558"/>
                  </a:lnTo>
                  <a:lnTo>
                    <a:pt x="4682586" y="22809"/>
                  </a:lnTo>
                  <a:close/>
                </a:path>
                <a:path w="4688840" h="260350">
                  <a:moveTo>
                    <a:pt x="12331" y="22809"/>
                  </a:moveTo>
                  <a:lnTo>
                    <a:pt x="11963" y="23190"/>
                  </a:lnTo>
                  <a:lnTo>
                    <a:pt x="12121" y="23190"/>
                  </a:lnTo>
                  <a:lnTo>
                    <a:pt x="12331" y="22809"/>
                  </a:lnTo>
                  <a:close/>
                </a:path>
                <a:path w="4688840" h="260350">
                  <a:moveTo>
                    <a:pt x="4678415" y="16916"/>
                  </a:moveTo>
                  <a:lnTo>
                    <a:pt x="4671517" y="16916"/>
                  </a:lnTo>
                  <a:lnTo>
                    <a:pt x="4676648" y="23190"/>
                  </a:lnTo>
                  <a:lnTo>
                    <a:pt x="4676457" y="22809"/>
                  </a:lnTo>
                  <a:lnTo>
                    <a:pt x="4682586" y="22809"/>
                  </a:lnTo>
                  <a:lnTo>
                    <a:pt x="4681016" y="19951"/>
                  </a:lnTo>
                  <a:lnTo>
                    <a:pt x="4678415" y="16916"/>
                  </a:lnTo>
                  <a:close/>
                </a:path>
                <a:path w="4688840" h="260350">
                  <a:moveTo>
                    <a:pt x="17271" y="16916"/>
                  </a:moveTo>
                  <a:lnTo>
                    <a:pt x="16890" y="17297"/>
                  </a:lnTo>
                  <a:lnTo>
                    <a:pt x="17098" y="17121"/>
                  </a:lnTo>
                  <a:lnTo>
                    <a:pt x="17271" y="16916"/>
                  </a:lnTo>
                  <a:close/>
                </a:path>
                <a:path w="4688840" h="260350">
                  <a:moveTo>
                    <a:pt x="17098" y="17121"/>
                  </a:moveTo>
                  <a:lnTo>
                    <a:pt x="16890" y="17297"/>
                  </a:lnTo>
                  <a:lnTo>
                    <a:pt x="17098" y="17121"/>
                  </a:lnTo>
                  <a:close/>
                </a:path>
                <a:path w="4688840" h="260350">
                  <a:moveTo>
                    <a:pt x="4673722" y="11976"/>
                  </a:moveTo>
                  <a:lnTo>
                    <a:pt x="4665446" y="11976"/>
                  </a:lnTo>
                  <a:lnTo>
                    <a:pt x="4666018" y="12357"/>
                  </a:lnTo>
                  <a:lnTo>
                    <a:pt x="4671707" y="17297"/>
                  </a:lnTo>
                  <a:lnTo>
                    <a:pt x="4671517" y="16916"/>
                  </a:lnTo>
                  <a:lnTo>
                    <a:pt x="4678415" y="16916"/>
                  </a:lnTo>
                  <a:lnTo>
                    <a:pt x="4675314" y="13296"/>
                  </a:lnTo>
                  <a:lnTo>
                    <a:pt x="4673722" y="11976"/>
                  </a:lnTo>
                  <a:close/>
                </a:path>
                <a:path w="4688840" h="260350">
                  <a:moveTo>
                    <a:pt x="17340" y="16916"/>
                  </a:moveTo>
                  <a:lnTo>
                    <a:pt x="17098" y="17121"/>
                  </a:lnTo>
                  <a:lnTo>
                    <a:pt x="17340" y="16916"/>
                  </a:lnTo>
                  <a:close/>
                </a:path>
                <a:path w="4688840" h="260350">
                  <a:moveTo>
                    <a:pt x="23470" y="11976"/>
                  </a:moveTo>
                  <a:lnTo>
                    <a:pt x="23164" y="11976"/>
                  </a:lnTo>
                  <a:lnTo>
                    <a:pt x="22783" y="12357"/>
                  </a:lnTo>
                  <a:lnTo>
                    <a:pt x="23470" y="11976"/>
                  </a:lnTo>
                  <a:close/>
                </a:path>
                <a:path w="4688840" h="260350">
                  <a:moveTo>
                    <a:pt x="4665663" y="12160"/>
                  </a:moveTo>
                  <a:lnTo>
                    <a:pt x="4665894" y="12357"/>
                  </a:lnTo>
                  <a:lnTo>
                    <a:pt x="4665663" y="12160"/>
                  </a:lnTo>
                  <a:close/>
                </a:path>
                <a:path w="4688840" h="260350">
                  <a:moveTo>
                    <a:pt x="4665446" y="11976"/>
                  </a:moveTo>
                  <a:lnTo>
                    <a:pt x="4665663" y="12160"/>
                  </a:lnTo>
                  <a:lnTo>
                    <a:pt x="4666018" y="12357"/>
                  </a:lnTo>
                  <a:lnTo>
                    <a:pt x="4665446" y="11976"/>
                  </a:lnTo>
                  <a:close/>
                </a:path>
                <a:path w="4688840" h="260350">
                  <a:moveTo>
                    <a:pt x="4669361" y="8356"/>
                  </a:moveTo>
                  <a:lnTo>
                    <a:pt x="4658804" y="8356"/>
                  </a:lnTo>
                  <a:lnTo>
                    <a:pt x="4659172" y="8547"/>
                  </a:lnTo>
                  <a:lnTo>
                    <a:pt x="4665663" y="12160"/>
                  </a:lnTo>
                  <a:lnTo>
                    <a:pt x="4665446" y="11976"/>
                  </a:lnTo>
                  <a:lnTo>
                    <a:pt x="4673722" y="11976"/>
                  </a:lnTo>
                  <a:lnTo>
                    <a:pt x="4669361" y="8356"/>
                  </a:lnTo>
                  <a:close/>
                </a:path>
                <a:path w="4688840" h="260350">
                  <a:moveTo>
                    <a:pt x="29940" y="8388"/>
                  </a:moveTo>
                  <a:lnTo>
                    <a:pt x="29425" y="8547"/>
                  </a:lnTo>
                  <a:lnTo>
                    <a:pt x="29653" y="8547"/>
                  </a:lnTo>
                  <a:lnTo>
                    <a:pt x="29940" y="8388"/>
                  </a:lnTo>
                  <a:close/>
                </a:path>
                <a:path w="4688840" h="260350">
                  <a:moveTo>
                    <a:pt x="4659116" y="8529"/>
                  </a:moveTo>
                  <a:close/>
                </a:path>
                <a:path w="4688840" h="260350">
                  <a:moveTo>
                    <a:pt x="4665579" y="6083"/>
                  </a:moveTo>
                  <a:lnTo>
                    <a:pt x="4651197" y="6083"/>
                  </a:lnTo>
                  <a:lnTo>
                    <a:pt x="4659116" y="8529"/>
                  </a:lnTo>
                  <a:lnTo>
                    <a:pt x="4658804" y="8356"/>
                  </a:lnTo>
                  <a:lnTo>
                    <a:pt x="4669361" y="8356"/>
                  </a:lnTo>
                  <a:lnTo>
                    <a:pt x="4668672" y="7785"/>
                  </a:lnTo>
                  <a:lnTo>
                    <a:pt x="4665579" y="6083"/>
                  </a:lnTo>
                  <a:close/>
                </a:path>
                <a:path w="4688840" h="260350">
                  <a:moveTo>
                    <a:pt x="30042" y="8356"/>
                  </a:moveTo>
                  <a:close/>
                </a:path>
                <a:path w="4688840" h="260350">
                  <a:moveTo>
                    <a:pt x="38539" y="6083"/>
                  </a:moveTo>
                  <a:lnTo>
                    <a:pt x="37401" y="6083"/>
                  </a:lnTo>
                  <a:lnTo>
                    <a:pt x="36829" y="6273"/>
                  </a:lnTo>
                  <a:lnTo>
                    <a:pt x="38539" y="6083"/>
                  </a:lnTo>
                  <a:close/>
                </a:path>
                <a:path w="4688840" h="260350">
                  <a:moveTo>
                    <a:pt x="4664194" y="5321"/>
                  </a:moveTo>
                  <a:lnTo>
                    <a:pt x="4643221" y="5321"/>
                  </a:lnTo>
                  <a:lnTo>
                    <a:pt x="4651768" y="6273"/>
                  </a:lnTo>
                  <a:lnTo>
                    <a:pt x="4651197" y="6083"/>
                  </a:lnTo>
                  <a:lnTo>
                    <a:pt x="4665579" y="6083"/>
                  </a:lnTo>
                  <a:lnTo>
                    <a:pt x="4664194" y="5321"/>
                  </a:lnTo>
                  <a:close/>
                </a:path>
                <a:path w="4688840" h="260350">
                  <a:moveTo>
                    <a:pt x="4643221" y="5321"/>
                  </a:moveTo>
                  <a:lnTo>
                    <a:pt x="45377" y="5321"/>
                  </a:lnTo>
                  <a:lnTo>
                    <a:pt x="45186" y="5511"/>
                  </a:lnTo>
                  <a:lnTo>
                    <a:pt x="4643412" y="5511"/>
                  </a:lnTo>
                  <a:lnTo>
                    <a:pt x="4643221" y="5321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7685" y="2324798"/>
              <a:ext cx="4688840" cy="260350"/>
            </a:xfrm>
            <a:custGeom>
              <a:avLst/>
              <a:gdLst/>
              <a:ahLst/>
              <a:cxnLst/>
              <a:rect l="l" t="t" r="r" b="b"/>
              <a:pathLst>
                <a:path w="4688840" h="260350">
                  <a:moveTo>
                    <a:pt x="0" y="45046"/>
                  </a:moveTo>
                  <a:lnTo>
                    <a:pt x="19939" y="7785"/>
                  </a:lnTo>
                  <a:lnTo>
                    <a:pt x="44996" y="0"/>
                  </a:lnTo>
                  <a:lnTo>
                    <a:pt x="4643602" y="0"/>
                  </a:lnTo>
                  <a:lnTo>
                    <a:pt x="4681016" y="19951"/>
                  </a:lnTo>
                  <a:lnTo>
                    <a:pt x="4688611" y="45046"/>
                  </a:lnTo>
                  <a:lnTo>
                    <a:pt x="4688611" y="215188"/>
                  </a:lnTo>
                  <a:lnTo>
                    <a:pt x="4668672" y="252450"/>
                  </a:lnTo>
                  <a:lnTo>
                    <a:pt x="4643602" y="260057"/>
                  </a:lnTo>
                  <a:lnTo>
                    <a:pt x="44996" y="260057"/>
                  </a:lnTo>
                  <a:lnTo>
                    <a:pt x="7785" y="240093"/>
                  </a:lnTo>
                  <a:lnTo>
                    <a:pt x="0" y="215188"/>
                  </a:lnTo>
                  <a:lnTo>
                    <a:pt x="0" y="45046"/>
                  </a:lnTo>
                  <a:close/>
                </a:path>
                <a:path w="4688840" h="260350">
                  <a:moveTo>
                    <a:pt x="5499" y="214998"/>
                  </a:moveTo>
                  <a:lnTo>
                    <a:pt x="5499" y="214807"/>
                  </a:lnTo>
                  <a:lnTo>
                    <a:pt x="6261" y="223367"/>
                  </a:lnTo>
                  <a:lnTo>
                    <a:pt x="6070" y="222796"/>
                  </a:lnTo>
                  <a:lnTo>
                    <a:pt x="8534" y="230593"/>
                  </a:lnTo>
                  <a:lnTo>
                    <a:pt x="8343" y="230212"/>
                  </a:lnTo>
                  <a:lnTo>
                    <a:pt x="12331" y="237439"/>
                  </a:lnTo>
                  <a:lnTo>
                    <a:pt x="11963" y="236867"/>
                  </a:lnTo>
                  <a:lnTo>
                    <a:pt x="17271" y="243141"/>
                  </a:lnTo>
                  <a:lnTo>
                    <a:pt x="16890" y="242950"/>
                  </a:lnTo>
                  <a:lnTo>
                    <a:pt x="23164" y="248081"/>
                  </a:lnTo>
                  <a:lnTo>
                    <a:pt x="22783" y="247891"/>
                  </a:lnTo>
                  <a:lnTo>
                    <a:pt x="29997" y="251688"/>
                  </a:lnTo>
                  <a:lnTo>
                    <a:pt x="29425" y="251498"/>
                  </a:lnTo>
                  <a:lnTo>
                    <a:pt x="37401" y="253974"/>
                  </a:lnTo>
                  <a:lnTo>
                    <a:pt x="36829" y="253784"/>
                  </a:lnTo>
                  <a:lnTo>
                    <a:pt x="45377" y="254736"/>
                  </a:lnTo>
                  <a:lnTo>
                    <a:pt x="45186" y="254736"/>
                  </a:lnTo>
                  <a:lnTo>
                    <a:pt x="4643412" y="254736"/>
                  </a:lnTo>
                  <a:lnTo>
                    <a:pt x="4643221" y="254736"/>
                  </a:lnTo>
                  <a:lnTo>
                    <a:pt x="4651768" y="253784"/>
                  </a:lnTo>
                  <a:lnTo>
                    <a:pt x="4651197" y="253974"/>
                  </a:lnTo>
                  <a:lnTo>
                    <a:pt x="4659172" y="251498"/>
                  </a:lnTo>
                  <a:lnTo>
                    <a:pt x="4658804" y="251688"/>
                  </a:lnTo>
                  <a:lnTo>
                    <a:pt x="4666018" y="247891"/>
                  </a:lnTo>
                  <a:lnTo>
                    <a:pt x="4665446" y="248081"/>
                  </a:lnTo>
                  <a:lnTo>
                    <a:pt x="4671707" y="242950"/>
                  </a:lnTo>
                  <a:lnTo>
                    <a:pt x="4671517" y="243141"/>
                  </a:lnTo>
                  <a:lnTo>
                    <a:pt x="4676648" y="236867"/>
                  </a:lnTo>
                  <a:lnTo>
                    <a:pt x="4676457" y="237439"/>
                  </a:lnTo>
                  <a:lnTo>
                    <a:pt x="4680254" y="230212"/>
                  </a:lnTo>
                  <a:lnTo>
                    <a:pt x="4680064" y="230593"/>
                  </a:lnTo>
                  <a:lnTo>
                    <a:pt x="4682540" y="222796"/>
                  </a:lnTo>
                  <a:lnTo>
                    <a:pt x="4682350" y="223367"/>
                  </a:lnTo>
                  <a:lnTo>
                    <a:pt x="4683290" y="214807"/>
                  </a:lnTo>
                  <a:lnTo>
                    <a:pt x="4683290" y="214998"/>
                  </a:lnTo>
                  <a:lnTo>
                    <a:pt x="4683290" y="45237"/>
                  </a:lnTo>
                  <a:lnTo>
                    <a:pt x="4683290" y="45427"/>
                  </a:lnTo>
                  <a:lnTo>
                    <a:pt x="4682350" y="36880"/>
                  </a:lnTo>
                  <a:lnTo>
                    <a:pt x="4682540" y="37439"/>
                  </a:lnTo>
                  <a:lnTo>
                    <a:pt x="4680064" y="29463"/>
                  </a:lnTo>
                  <a:lnTo>
                    <a:pt x="4680254" y="30035"/>
                  </a:lnTo>
                  <a:lnTo>
                    <a:pt x="4676457" y="22809"/>
                  </a:lnTo>
                  <a:lnTo>
                    <a:pt x="4676648" y="23190"/>
                  </a:lnTo>
                  <a:lnTo>
                    <a:pt x="4671517" y="16916"/>
                  </a:lnTo>
                  <a:lnTo>
                    <a:pt x="4671707" y="17297"/>
                  </a:lnTo>
                  <a:lnTo>
                    <a:pt x="4665446" y="11976"/>
                  </a:lnTo>
                  <a:lnTo>
                    <a:pt x="4666018" y="12357"/>
                  </a:lnTo>
                  <a:lnTo>
                    <a:pt x="4658804" y="8356"/>
                  </a:lnTo>
                  <a:lnTo>
                    <a:pt x="4659172" y="8547"/>
                  </a:lnTo>
                  <a:lnTo>
                    <a:pt x="4651197" y="6083"/>
                  </a:lnTo>
                  <a:lnTo>
                    <a:pt x="4651768" y="6273"/>
                  </a:lnTo>
                  <a:lnTo>
                    <a:pt x="4643221" y="5321"/>
                  </a:lnTo>
                  <a:lnTo>
                    <a:pt x="4643412" y="5511"/>
                  </a:lnTo>
                  <a:lnTo>
                    <a:pt x="45186" y="5511"/>
                  </a:lnTo>
                  <a:lnTo>
                    <a:pt x="45377" y="5321"/>
                  </a:lnTo>
                  <a:lnTo>
                    <a:pt x="36829" y="6273"/>
                  </a:lnTo>
                  <a:lnTo>
                    <a:pt x="37401" y="6083"/>
                  </a:lnTo>
                  <a:lnTo>
                    <a:pt x="29425" y="8547"/>
                  </a:lnTo>
                  <a:lnTo>
                    <a:pt x="29997" y="8356"/>
                  </a:lnTo>
                  <a:lnTo>
                    <a:pt x="22783" y="12357"/>
                  </a:lnTo>
                  <a:lnTo>
                    <a:pt x="23164" y="11976"/>
                  </a:lnTo>
                  <a:lnTo>
                    <a:pt x="16890" y="17297"/>
                  </a:lnTo>
                  <a:lnTo>
                    <a:pt x="17271" y="16916"/>
                  </a:lnTo>
                  <a:lnTo>
                    <a:pt x="11963" y="23190"/>
                  </a:lnTo>
                  <a:lnTo>
                    <a:pt x="12331" y="22809"/>
                  </a:lnTo>
                  <a:lnTo>
                    <a:pt x="8343" y="30035"/>
                  </a:lnTo>
                  <a:lnTo>
                    <a:pt x="8534" y="29463"/>
                  </a:lnTo>
                  <a:lnTo>
                    <a:pt x="6070" y="37439"/>
                  </a:lnTo>
                  <a:lnTo>
                    <a:pt x="6261" y="36880"/>
                  </a:lnTo>
                  <a:lnTo>
                    <a:pt x="5499" y="45427"/>
                  </a:lnTo>
                  <a:lnTo>
                    <a:pt x="5499" y="45237"/>
                  </a:lnTo>
                  <a:lnTo>
                    <a:pt x="5499" y="214998"/>
                  </a:lnTo>
                  <a:close/>
                </a:path>
              </a:pathLst>
            </a:custGeom>
            <a:ln w="398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3885" y="2357488"/>
              <a:ext cx="382905" cy="197485"/>
            </a:xfrm>
            <a:custGeom>
              <a:avLst/>
              <a:gdLst/>
              <a:ahLst/>
              <a:cxnLst/>
              <a:rect l="l" t="t" r="r" b="b"/>
              <a:pathLst>
                <a:path w="382905" h="197485">
                  <a:moveTo>
                    <a:pt x="349783" y="0"/>
                  </a:moveTo>
                  <a:lnTo>
                    <a:pt x="32854" y="0"/>
                  </a:lnTo>
                  <a:lnTo>
                    <a:pt x="20070" y="2585"/>
                  </a:lnTo>
                  <a:lnTo>
                    <a:pt x="9626" y="9636"/>
                  </a:lnTo>
                  <a:lnTo>
                    <a:pt x="2583" y="20091"/>
                  </a:lnTo>
                  <a:lnTo>
                    <a:pt x="0" y="32893"/>
                  </a:lnTo>
                  <a:lnTo>
                    <a:pt x="0" y="164439"/>
                  </a:lnTo>
                  <a:lnTo>
                    <a:pt x="2583" y="177292"/>
                  </a:lnTo>
                  <a:lnTo>
                    <a:pt x="9626" y="187774"/>
                  </a:lnTo>
                  <a:lnTo>
                    <a:pt x="20070" y="194834"/>
                  </a:lnTo>
                  <a:lnTo>
                    <a:pt x="32854" y="197421"/>
                  </a:lnTo>
                  <a:lnTo>
                    <a:pt x="349783" y="197421"/>
                  </a:lnTo>
                  <a:lnTo>
                    <a:pt x="362565" y="194834"/>
                  </a:lnTo>
                  <a:lnTo>
                    <a:pt x="373005" y="187774"/>
                  </a:lnTo>
                  <a:lnTo>
                    <a:pt x="380044" y="177292"/>
                  </a:lnTo>
                  <a:lnTo>
                    <a:pt x="382625" y="164439"/>
                  </a:lnTo>
                  <a:lnTo>
                    <a:pt x="382625" y="32893"/>
                  </a:lnTo>
                  <a:lnTo>
                    <a:pt x="380044" y="20091"/>
                  </a:lnTo>
                  <a:lnTo>
                    <a:pt x="373005" y="9636"/>
                  </a:lnTo>
                  <a:lnTo>
                    <a:pt x="362565" y="2585"/>
                  </a:lnTo>
                  <a:lnTo>
                    <a:pt x="34978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53411" y="2361327"/>
            <a:ext cx="214629" cy="1803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68580" marR="15875" indent="-44450">
              <a:lnSpc>
                <a:spcPct val="113100"/>
              </a:lnSpc>
              <a:spcBef>
                <a:spcPts val="85"/>
              </a:spcBef>
            </a:pPr>
            <a:r>
              <a:rPr sz="300" spc="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처리</a:t>
            </a:r>
            <a:r>
              <a:rPr sz="300" spc="3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방</a:t>
            </a:r>
            <a:r>
              <a:rPr sz="300" spc="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식  </a:t>
            </a:r>
            <a:r>
              <a:rPr sz="30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API</a:t>
            </a:r>
            <a:endParaRPr sz="300">
              <a:latin typeface="휴먼둥근헤드라인"/>
              <a:cs typeface="휴먼둥근헤드라인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30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o</a:t>
            </a:r>
            <a:r>
              <a:rPr sz="300" spc="-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r</a:t>
            </a:r>
            <a:r>
              <a:rPr sz="300" spc="-6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300" spc="5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E</a:t>
            </a:r>
            <a:r>
              <a:rPr sz="300" spc="-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x</a:t>
            </a:r>
            <a:r>
              <a:rPr sz="300" spc="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ce</a:t>
            </a:r>
            <a:r>
              <a:rPr sz="300" spc="-3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l</a:t>
            </a:r>
            <a:endParaRPr sz="300">
              <a:latin typeface="휴먼둥근헤드라인"/>
              <a:cs typeface="휴먼둥근헤드라인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419440" y="1094295"/>
            <a:ext cx="3268345" cy="1237615"/>
            <a:chOff x="1419440" y="1094295"/>
            <a:chExt cx="3268345" cy="1237615"/>
          </a:xfrm>
        </p:grpSpPr>
        <p:sp>
          <p:nvSpPr>
            <p:cNvPr id="49" name="object 49"/>
            <p:cNvSpPr/>
            <p:nvPr/>
          </p:nvSpPr>
          <p:spPr>
            <a:xfrm>
              <a:off x="1604060" y="1098423"/>
              <a:ext cx="387350" cy="1225550"/>
            </a:xfrm>
            <a:custGeom>
              <a:avLst/>
              <a:gdLst/>
              <a:ahLst/>
              <a:cxnLst/>
              <a:rect l="l" t="t" r="r" b="b"/>
              <a:pathLst>
                <a:path w="387350" h="1225550">
                  <a:moveTo>
                    <a:pt x="0" y="0"/>
                  </a:moveTo>
                  <a:lnTo>
                    <a:pt x="0" y="684669"/>
                  </a:lnTo>
                </a:path>
                <a:path w="387350" h="1225550">
                  <a:moveTo>
                    <a:pt x="386905" y="0"/>
                  </a:moveTo>
                  <a:lnTo>
                    <a:pt x="386905" y="1225321"/>
                  </a:lnTo>
                </a:path>
              </a:pathLst>
            </a:custGeom>
            <a:ln w="8077">
              <a:solidFill>
                <a:srgbClr val="BEBEB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93251" y="1102131"/>
              <a:ext cx="0" cy="1225550"/>
            </a:xfrm>
            <a:custGeom>
              <a:avLst/>
              <a:gdLst/>
              <a:ahLst/>
              <a:cxnLst/>
              <a:rect l="l" t="t" r="r" b="b"/>
              <a:pathLst>
                <a:path h="1225550">
                  <a:moveTo>
                    <a:pt x="0" y="0"/>
                  </a:moveTo>
                  <a:lnTo>
                    <a:pt x="0" y="1225321"/>
                  </a:lnTo>
                </a:path>
              </a:pathLst>
            </a:custGeom>
            <a:ln w="8077">
              <a:solidFill>
                <a:srgbClr val="BEBEB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44418" y="1105649"/>
              <a:ext cx="8255" cy="24765"/>
            </a:xfrm>
            <a:custGeom>
              <a:avLst/>
              <a:gdLst/>
              <a:ahLst/>
              <a:cxnLst/>
              <a:rect l="l" t="t" r="r" b="b"/>
              <a:pathLst>
                <a:path w="8255" h="24765">
                  <a:moveTo>
                    <a:pt x="7975" y="0"/>
                  </a:moveTo>
                  <a:lnTo>
                    <a:pt x="0" y="0"/>
                  </a:lnTo>
                  <a:lnTo>
                    <a:pt x="0" y="24142"/>
                  </a:lnTo>
                  <a:lnTo>
                    <a:pt x="7975" y="24142"/>
                  </a:lnTo>
                  <a:lnTo>
                    <a:pt x="797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48406" y="1137970"/>
              <a:ext cx="0" cy="1182370"/>
            </a:xfrm>
            <a:custGeom>
              <a:avLst/>
              <a:gdLst/>
              <a:ahLst/>
              <a:cxnLst/>
              <a:rect l="l" t="t" r="r" b="b"/>
              <a:pathLst>
                <a:path h="1182370">
                  <a:moveTo>
                    <a:pt x="0" y="0"/>
                  </a:moveTo>
                  <a:lnTo>
                    <a:pt x="0" y="1182255"/>
                  </a:lnTo>
                </a:path>
              </a:pathLst>
            </a:custGeom>
            <a:ln w="7975">
              <a:solidFill>
                <a:srgbClr val="BEBEB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144418" y="1098422"/>
              <a:ext cx="393700" cy="1233170"/>
            </a:xfrm>
            <a:custGeom>
              <a:avLst/>
              <a:gdLst/>
              <a:ahLst/>
              <a:cxnLst/>
              <a:rect l="l" t="t" r="r" b="b"/>
              <a:pathLst>
                <a:path w="393700" h="1233170">
                  <a:moveTo>
                    <a:pt x="7975" y="1229982"/>
                  </a:moveTo>
                  <a:lnTo>
                    <a:pt x="0" y="1229982"/>
                  </a:lnTo>
                  <a:lnTo>
                    <a:pt x="0" y="1232649"/>
                  </a:lnTo>
                  <a:lnTo>
                    <a:pt x="7975" y="1232649"/>
                  </a:lnTo>
                  <a:lnTo>
                    <a:pt x="7975" y="1229982"/>
                  </a:lnTo>
                  <a:close/>
                </a:path>
                <a:path w="393700" h="1233170">
                  <a:moveTo>
                    <a:pt x="393458" y="0"/>
                  </a:moveTo>
                  <a:lnTo>
                    <a:pt x="385483" y="0"/>
                  </a:lnTo>
                  <a:lnTo>
                    <a:pt x="385483" y="24142"/>
                  </a:lnTo>
                  <a:lnTo>
                    <a:pt x="393458" y="24142"/>
                  </a:lnTo>
                  <a:lnTo>
                    <a:pt x="39345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533889" y="1130554"/>
              <a:ext cx="0" cy="652780"/>
            </a:xfrm>
            <a:custGeom>
              <a:avLst/>
              <a:gdLst/>
              <a:ahLst/>
              <a:cxnLst/>
              <a:rect l="l" t="t" r="r" b="b"/>
              <a:pathLst>
                <a:path h="652780">
                  <a:moveTo>
                    <a:pt x="0" y="0"/>
                  </a:moveTo>
                  <a:lnTo>
                    <a:pt x="0" y="652627"/>
                  </a:lnTo>
                </a:path>
              </a:pathLst>
            </a:custGeom>
            <a:ln w="7975">
              <a:solidFill>
                <a:srgbClr val="BEBEB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33228" y="1105649"/>
              <a:ext cx="0" cy="685165"/>
            </a:xfrm>
            <a:custGeom>
              <a:avLst/>
              <a:gdLst/>
              <a:ahLst/>
              <a:cxnLst/>
              <a:rect l="l" t="t" r="r" b="b"/>
              <a:pathLst>
                <a:path h="685164">
                  <a:moveTo>
                    <a:pt x="0" y="0"/>
                  </a:moveTo>
                  <a:lnTo>
                    <a:pt x="0" y="684758"/>
                  </a:lnTo>
                </a:path>
              </a:pathLst>
            </a:custGeom>
            <a:ln w="7975">
              <a:solidFill>
                <a:srgbClr val="BEBEB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298200" y="1098423"/>
              <a:ext cx="0" cy="1214755"/>
            </a:xfrm>
            <a:custGeom>
              <a:avLst/>
              <a:gdLst/>
              <a:ahLst/>
              <a:cxnLst/>
              <a:rect l="l" t="t" r="r" b="b"/>
              <a:pathLst>
                <a:path h="1214755">
                  <a:moveTo>
                    <a:pt x="0" y="0"/>
                  </a:moveTo>
                  <a:lnTo>
                    <a:pt x="0" y="1214577"/>
                  </a:lnTo>
                </a:path>
              </a:pathLst>
            </a:custGeom>
            <a:ln w="7975">
              <a:solidFill>
                <a:srgbClr val="BEBEB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294213" y="1105649"/>
              <a:ext cx="393065" cy="1218565"/>
            </a:xfrm>
            <a:custGeom>
              <a:avLst/>
              <a:gdLst/>
              <a:ahLst/>
              <a:cxnLst/>
              <a:rect l="l" t="t" r="r" b="b"/>
              <a:pathLst>
                <a:path w="393064" h="1218564">
                  <a:moveTo>
                    <a:pt x="7975" y="1215339"/>
                  </a:moveTo>
                  <a:lnTo>
                    <a:pt x="0" y="1215339"/>
                  </a:lnTo>
                  <a:lnTo>
                    <a:pt x="0" y="1218196"/>
                  </a:lnTo>
                  <a:lnTo>
                    <a:pt x="7975" y="1218196"/>
                  </a:lnTo>
                  <a:lnTo>
                    <a:pt x="7975" y="1215339"/>
                  </a:lnTo>
                  <a:close/>
                </a:path>
                <a:path w="393064" h="1218564">
                  <a:moveTo>
                    <a:pt x="392887" y="0"/>
                  </a:moveTo>
                  <a:lnTo>
                    <a:pt x="384911" y="0"/>
                  </a:lnTo>
                  <a:lnTo>
                    <a:pt x="384911" y="24142"/>
                  </a:lnTo>
                  <a:lnTo>
                    <a:pt x="392887" y="24142"/>
                  </a:lnTo>
                  <a:lnTo>
                    <a:pt x="392887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83112" y="1137970"/>
              <a:ext cx="0" cy="652780"/>
            </a:xfrm>
            <a:custGeom>
              <a:avLst/>
              <a:gdLst/>
              <a:ahLst/>
              <a:cxnLst/>
              <a:rect l="l" t="t" r="r" b="b"/>
              <a:pathLst>
                <a:path h="652780">
                  <a:moveTo>
                    <a:pt x="0" y="0"/>
                  </a:moveTo>
                  <a:lnTo>
                    <a:pt x="0" y="652437"/>
                  </a:lnTo>
                </a:path>
              </a:pathLst>
            </a:custGeom>
            <a:ln w="7975">
              <a:solidFill>
                <a:srgbClr val="BEBEBE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419440" y="1817217"/>
              <a:ext cx="382905" cy="197485"/>
            </a:xfrm>
            <a:custGeom>
              <a:avLst/>
              <a:gdLst/>
              <a:ahLst/>
              <a:cxnLst/>
              <a:rect l="l" t="t" r="r" b="b"/>
              <a:pathLst>
                <a:path w="382905" h="197485">
                  <a:moveTo>
                    <a:pt x="349872" y="0"/>
                  </a:moveTo>
                  <a:lnTo>
                    <a:pt x="32854" y="0"/>
                  </a:lnTo>
                  <a:lnTo>
                    <a:pt x="20070" y="2585"/>
                  </a:lnTo>
                  <a:lnTo>
                    <a:pt x="9626" y="9634"/>
                  </a:lnTo>
                  <a:lnTo>
                    <a:pt x="2583" y="20086"/>
                  </a:lnTo>
                  <a:lnTo>
                    <a:pt x="0" y="32880"/>
                  </a:lnTo>
                  <a:lnTo>
                    <a:pt x="0" y="164528"/>
                  </a:lnTo>
                  <a:lnTo>
                    <a:pt x="2583" y="177329"/>
                  </a:lnTo>
                  <a:lnTo>
                    <a:pt x="9626" y="187785"/>
                  </a:lnTo>
                  <a:lnTo>
                    <a:pt x="20070" y="194835"/>
                  </a:lnTo>
                  <a:lnTo>
                    <a:pt x="32854" y="197421"/>
                  </a:lnTo>
                  <a:lnTo>
                    <a:pt x="349872" y="197421"/>
                  </a:lnTo>
                  <a:lnTo>
                    <a:pt x="362656" y="194835"/>
                  </a:lnTo>
                  <a:lnTo>
                    <a:pt x="373100" y="187785"/>
                  </a:lnTo>
                  <a:lnTo>
                    <a:pt x="380143" y="177329"/>
                  </a:lnTo>
                  <a:lnTo>
                    <a:pt x="382727" y="164528"/>
                  </a:lnTo>
                  <a:lnTo>
                    <a:pt x="382727" y="32880"/>
                  </a:lnTo>
                  <a:lnTo>
                    <a:pt x="380143" y="20086"/>
                  </a:lnTo>
                  <a:lnTo>
                    <a:pt x="373100" y="9634"/>
                  </a:lnTo>
                  <a:lnTo>
                    <a:pt x="362656" y="2585"/>
                  </a:lnTo>
                  <a:lnTo>
                    <a:pt x="34987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1514031" y="1860972"/>
            <a:ext cx="224154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3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S</a:t>
            </a:r>
            <a:r>
              <a:rPr sz="35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y</a:t>
            </a:r>
            <a:r>
              <a:rPr sz="35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s</a:t>
            </a:r>
            <a:r>
              <a:rPr sz="350" spc="-7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t</a:t>
            </a:r>
            <a:r>
              <a:rPr sz="350" spc="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e</a:t>
            </a:r>
            <a:r>
              <a:rPr sz="350" spc="3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m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812798" y="1817217"/>
            <a:ext cx="382905" cy="197485"/>
          </a:xfrm>
          <a:custGeom>
            <a:avLst/>
            <a:gdLst/>
            <a:ahLst/>
            <a:cxnLst/>
            <a:rect l="l" t="t" r="r" b="b"/>
            <a:pathLst>
              <a:path w="382905" h="197485">
                <a:moveTo>
                  <a:pt x="349884" y="0"/>
                </a:moveTo>
                <a:lnTo>
                  <a:pt x="32854" y="0"/>
                </a:lnTo>
                <a:lnTo>
                  <a:pt x="20070" y="2585"/>
                </a:lnTo>
                <a:lnTo>
                  <a:pt x="9626" y="9634"/>
                </a:lnTo>
                <a:lnTo>
                  <a:pt x="2583" y="20086"/>
                </a:lnTo>
                <a:lnTo>
                  <a:pt x="0" y="32880"/>
                </a:lnTo>
                <a:lnTo>
                  <a:pt x="0" y="164528"/>
                </a:lnTo>
                <a:lnTo>
                  <a:pt x="2583" y="177329"/>
                </a:lnTo>
                <a:lnTo>
                  <a:pt x="9626" y="187785"/>
                </a:lnTo>
                <a:lnTo>
                  <a:pt x="20070" y="194835"/>
                </a:lnTo>
                <a:lnTo>
                  <a:pt x="32854" y="197421"/>
                </a:lnTo>
                <a:lnTo>
                  <a:pt x="349884" y="197421"/>
                </a:lnTo>
                <a:lnTo>
                  <a:pt x="362662" y="194835"/>
                </a:lnTo>
                <a:lnTo>
                  <a:pt x="373102" y="187785"/>
                </a:lnTo>
                <a:lnTo>
                  <a:pt x="380144" y="177329"/>
                </a:lnTo>
                <a:lnTo>
                  <a:pt x="382727" y="164528"/>
                </a:lnTo>
                <a:lnTo>
                  <a:pt x="382727" y="32880"/>
                </a:lnTo>
                <a:lnTo>
                  <a:pt x="380144" y="20086"/>
                </a:lnTo>
                <a:lnTo>
                  <a:pt x="373102" y="9634"/>
                </a:lnTo>
                <a:lnTo>
                  <a:pt x="362662" y="2585"/>
                </a:lnTo>
                <a:lnTo>
                  <a:pt x="349884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915083" y="1833596"/>
            <a:ext cx="210820" cy="141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925" marR="5080" indent="-22860">
              <a:lnSpc>
                <a:spcPct val="108300"/>
              </a:lnSpc>
              <a:spcBef>
                <a:spcPts val="95"/>
              </a:spcBef>
            </a:pP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스테</a:t>
            </a:r>
            <a:r>
              <a:rPr sz="3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이션  관리자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204453" y="1817217"/>
            <a:ext cx="382905" cy="197485"/>
          </a:xfrm>
          <a:custGeom>
            <a:avLst/>
            <a:gdLst/>
            <a:ahLst/>
            <a:cxnLst/>
            <a:rect l="l" t="t" r="r" b="b"/>
            <a:pathLst>
              <a:path w="382905" h="197485">
                <a:moveTo>
                  <a:pt x="349783" y="0"/>
                </a:moveTo>
                <a:lnTo>
                  <a:pt x="32854" y="0"/>
                </a:lnTo>
                <a:lnTo>
                  <a:pt x="20070" y="2585"/>
                </a:lnTo>
                <a:lnTo>
                  <a:pt x="9626" y="9634"/>
                </a:lnTo>
                <a:lnTo>
                  <a:pt x="2583" y="20086"/>
                </a:lnTo>
                <a:lnTo>
                  <a:pt x="0" y="32880"/>
                </a:lnTo>
                <a:lnTo>
                  <a:pt x="0" y="164528"/>
                </a:lnTo>
                <a:lnTo>
                  <a:pt x="2583" y="177329"/>
                </a:lnTo>
                <a:lnTo>
                  <a:pt x="9626" y="187785"/>
                </a:lnTo>
                <a:lnTo>
                  <a:pt x="20070" y="194835"/>
                </a:lnTo>
                <a:lnTo>
                  <a:pt x="32854" y="197421"/>
                </a:lnTo>
                <a:lnTo>
                  <a:pt x="349783" y="197421"/>
                </a:lnTo>
                <a:lnTo>
                  <a:pt x="362567" y="194835"/>
                </a:lnTo>
                <a:lnTo>
                  <a:pt x="373011" y="187785"/>
                </a:lnTo>
                <a:lnTo>
                  <a:pt x="380055" y="177329"/>
                </a:lnTo>
                <a:lnTo>
                  <a:pt x="382638" y="164528"/>
                </a:lnTo>
                <a:lnTo>
                  <a:pt x="382638" y="32880"/>
                </a:lnTo>
                <a:lnTo>
                  <a:pt x="380055" y="20086"/>
                </a:lnTo>
                <a:lnTo>
                  <a:pt x="373011" y="9634"/>
                </a:lnTo>
                <a:lnTo>
                  <a:pt x="362567" y="2585"/>
                </a:lnTo>
                <a:lnTo>
                  <a:pt x="349783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326769" y="1833596"/>
            <a:ext cx="165100" cy="141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225">
              <a:lnSpc>
                <a:spcPct val="108300"/>
              </a:lnSpc>
              <a:spcBef>
                <a:spcPts val="95"/>
              </a:spcBef>
            </a:pP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허브 </a:t>
            </a:r>
            <a:r>
              <a:rPr sz="350" spc="-16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관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리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자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53885" y="1817116"/>
            <a:ext cx="368935" cy="197485"/>
          </a:xfrm>
          <a:custGeom>
            <a:avLst/>
            <a:gdLst/>
            <a:ahLst/>
            <a:cxnLst/>
            <a:rect l="l" t="t" r="r" b="b"/>
            <a:pathLst>
              <a:path w="368934" h="197485">
                <a:moveTo>
                  <a:pt x="335826" y="0"/>
                </a:moveTo>
                <a:lnTo>
                  <a:pt x="32854" y="0"/>
                </a:lnTo>
                <a:lnTo>
                  <a:pt x="20070" y="2585"/>
                </a:lnTo>
                <a:lnTo>
                  <a:pt x="9626" y="9636"/>
                </a:lnTo>
                <a:lnTo>
                  <a:pt x="2583" y="20091"/>
                </a:lnTo>
                <a:lnTo>
                  <a:pt x="0" y="32893"/>
                </a:lnTo>
                <a:lnTo>
                  <a:pt x="0" y="164541"/>
                </a:lnTo>
                <a:lnTo>
                  <a:pt x="2583" y="177335"/>
                </a:lnTo>
                <a:lnTo>
                  <a:pt x="9626" y="187786"/>
                </a:lnTo>
                <a:lnTo>
                  <a:pt x="20070" y="194836"/>
                </a:lnTo>
                <a:lnTo>
                  <a:pt x="32854" y="197421"/>
                </a:lnTo>
                <a:lnTo>
                  <a:pt x="335826" y="197421"/>
                </a:lnTo>
                <a:lnTo>
                  <a:pt x="348608" y="194836"/>
                </a:lnTo>
                <a:lnTo>
                  <a:pt x="359048" y="187786"/>
                </a:lnTo>
                <a:lnTo>
                  <a:pt x="366087" y="177335"/>
                </a:lnTo>
                <a:lnTo>
                  <a:pt x="368668" y="164541"/>
                </a:lnTo>
                <a:lnTo>
                  <a:pt x="368668" y="32893"/>
                </a:lnTo>
                <a:lnTo>
                  <a:pt x="366087" y="20091"/>
                </a:lnTo>
                <a:lnTo>
                  <a:pt x="359048" y="9636"/>
                </a:lnTo>
                <a:lnTo>
                  <a:pt x="348608" y="2585"/>
                </a:lnTo>
                <a:lnTo>
                  <a:pt x="335826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326067" y="1833596"/>
            <a:ext cx="257810" cy="141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90" marR="5080" indent="-47625">
              <a:lnSpc>
                <a:spcPct val="108300"/>
              </a:lnSpc>
              <a:spcBef>
                <a:spcPts val="95"/>
              </a:spcBef>
            </a:pP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사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용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자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구</a:t>
            </a:r>
            <a:r>
              <a:rPr sz="3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분  가맹점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972180" y="1817217"/>
            <a:ext cx="376555" cy="197485"/>
          </a:xfrm>
          <a:custGeom>
            <a:avLst/>
            <a:gdLst/>
            <a:ahLst/>
            <a:cxnLst/>
            <a:rect l="l" t="t" r="r" b="b"/>
            <a:pathLst>
              <a:path w="376554" h="197485">
                <a:moveTo>
                  <a:pt x="343141" y="0"/>
                </a:moveTo>
                <a:lnTo>
                  <a:pt x="32854" y="0"/>
                </a:lnTo>
                <a:lnTo>
                  <a:pt x="20032" y="2571"/>
                </a:lnTo>
                <a:lnTo>
                  <a:pt x="9593" y="9596"/>
                </a:lnTo>
                <a:lnTo>
                  <a:pt x="2570" y="20043"/>
                </a:lnTo>
                <a:lnTo>
                  <a:pt x="0" y="32880"/>
                </a:lnTo>
                <a:lnTo>
                  <a:pt x="0" y="164439"/>
                </a:lnTo>
                <a:lnTo>
                  <a:pt x="2570" y="177276"/>
                </a:lnTo>
                <a:lnTo>
                  <a:pt x="9593" y="187723"/>
                </a:lnTo>
                <a:lnTo>
                  <a:pt x="20032" y="194748"/>
                </a:lnTo>
                <a:lnTo>
                  <a:pt x="32854" y="197319"/>
                </a:lnTo>
                <a:lnTo>
                  <a:pt x="343141" y="197319"/>
                </a:lnTo>
                <a:lnTo>
                  <a:pt x="355963" y="194748"/>
                </a:lnTo>
                <a:lnTo>
                  <a:pt x="366402" y="187723"/>
                </a:lnTo>
                <a:lnTo>
                  <a:pt x="373425" y="177276"/>
                </a:lnTo>
                <a:lnTo>
                  <a:pt x="375996" y="164439"/>
                </a:lnTo>
                <a:lnTo>
                  <a:pt x="375996" y="32880"/>
                </a:lnTo>
                <a:lnTo>
                  <a:pt x="373425" y="20043"/>
                </a:lnTo>
                <a:lnTo>
                  <a:pt x="366402" y="9596"/>
                </a:lnTo>
                <a:lnTo>
                  <a:pt x="355963" y="2571"/>
                </a:lnTo>
                <a:lnTo>
                  <a:pt x="343141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069626" y="1833596"/>
            <a:ext cx="210820" cy="141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925" marR="5080" indent="-22860">
              <a:lnSpc>
                <a:spcPct val="108300"/>
              </a:lnSpc>
              <a:spcBef>
                <a:spcPts val="95"/>
              </a:spcBef>
            </a:pP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테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3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션  관리자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358045" y="1819109"/>
            <a:ext cx="367665" cy="197485"/>
          </a:xfrm>
          <a:custGeom>
            <a:avLst/>
            <a:gdLst/>
            <a:ahLst/>
            <a:cxnLst/>
            <a:rect l="l" t="t" r="r" b="b"/>
            <a:pathLst>
              <a:path w="367664" h="197485">
                <a:moveTo>
                  <a:pt x="334784" y="0"/>
                </a:moveTo>
                <a:lnTo>
                  <a:pt x="32854" y="0"/>
                </a:lnTo>
                <a:lnTo>
                  <a:pt x="20027" y="2599"/>
                </a:lnTo>
                <a:lnTo>
                  <a:pt x="9588" y="9674"/>
                </a:lnTo>
                <a:lnTo>
                  <a:pt x="2568" y="20134"/>
                </a:lnTo>
                <a:lnTo>
                  <a:pt x="0" y="32893"/>
                </a:lnTo>
                <a:lnTo>
                  <a:pt x="0" y="164439"/>
                </a:lnTo>
                <a:lnTo>
                  <a:pt x="2568" y="177278"/>
                </a:lnTo>
                <a:lnTo>
                  <a:pt x="9588" y="187729"/>
                </a:lnTo>
                <a:lnTo>
                  <a:pt x="20027" y="194759"/>
                </a:lnTo>
                <a:lnTo>
                  <a:pt x="32854" y="197332"/>
                </a:lnTo>
                <a:lnTo>
                  <a:pt x="334784" y="197332"/>
                </a:lnTo>
                <a:lnTo>
                  <a:pt x="347604" y="194759"/>
                </a:lnTo>
                <a:lnTo>
                  <a:pt x="358039" y="187729"/>
                </a:lnTo>
                <a:lnTo>
                  <a:pt x="365058" y="177278"/>
                </a:lnTo>
                <a:lnTo>
                  <a:pt x="367626" y="164439"/>
                </a:lnTo>
                <a:lnTo>
                  <a:pt x="367626" y="32893"/>
                </a:lnTo>
                <a:lnTo>
                  <a:pt x="365058" y="20134"/>
                </a:lnTo>
                <a:lnTo>
                  <a:pt x="358039" y="9674"/>
                </a:lnTo>
                <a:lnTo>
                  <a:pt x="347604" y="2599"/>
                </a:lnTo>
                <a:lnTo>
                  <a:pt x="334784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457553" y="1865534"/>
            <a:ext cx="211454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350" spc="3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S</a:t>
            </a:r>
            <a:r>
              <a:rPr sz="35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y</a:t>
            </a:r>
            <a:r>
              <a:rPr sz="350" spc="-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s</a:t>
            </a:r>
            <a:r>
              <a:rPr sz="350" spc="-5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t</a:t>
            </a:r>
            <a:r>
              <a:rPr sz="350" spc="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e</a:t>
            </a:r>
            <a:r>
              <a:rPr sz="350" spc="3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m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741432" y="1819109"/>
            <a:ext cx="373380" cy="197485"/>
          </a:xfrm>
          <a:custGeom>
            <a:avLst/>
            <a:gdLst/>
            <a:ahLst/>
            <a:cxnLst/>
            <a:rect l="l" t="t" r="r" b="b"/>
            <a:pathLst>
              <a:path w="373379" h="197485">
                <a:moveTo>
                  <a:pt x="339915" y="0"/>
                </a:moveTo>
                <a:lnTo>
                  <a:pt x="32854" y="0"/>
                </a:lnTo>
                <a:lnTo>
                  <a:pt x="20032" y="2573"/>
                </a:lnTo>
                <a:lnTo>
                  <a:pt x="9593" y="9602"/>
                </a:lnTo>
                <a:lnTo>
                  <a:pt x="2570" y="20054"/>
                </a:lnTo>
                <a:lnTo>
                  <a:pt x="0" y="32893"/>
                </a:lnTo>
                <a:lnTo>
                  <a:pt x="0" y="164439"/>
                </a:lnTo>
                <a:lnTo>
                  <a:pt x="2570" y="177278"/>
                </a:lnTo>
                <a:lnTo>
                  <a:pt x="9593" y="187729"/>
                </a:lnTo>
                <a:lnTo>
                  <a:pt x="20032" y="194759"/>
                </a:lnTo>
                <a:lnTo>
                  <a:pt x="32854" y="197332"/>
                </a:lnTo>
                <a:lnTo>
                  <a:pt x="339915" y="197332"/>
                </a:lnTo>
                <a:lnTo>
                  <a:pt x="352735" y="194759"/>
                </a:lnTo>
                <a:lnTo>
                  <a:pt x="363170" y="187729"/>
                </a:lnTo>
                <a:lnTo>
                  <a:pt x="370188" y="177278"/>
                </a:lnTo>
                <a:lnTo>
                  <a:pt x="372757" y="164439"/>
                </a:lnTo>
                <a:lnTo>
                  <a:pt x="372757" y="32893"/>
                </a:lnTo>
                <a:lnTo>
                  <a:pt x="370188" y="20054"/>
                </a:lnTo>
                <a:lnTo>
                  <a:pt x="363170" y="9602"/>
                </a:lnTo>
                <a:lnTo>
                  <a:pt x="352735" y="2573"/>
                </a:lnTo>
                <a:lnTo>
                  <a:pt x="339915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3873796" y="1865534"/>
            <a:ext cx="152400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배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송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원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127487" y="1819109"/>
            <a:ext cx="368300" cy="197485"/>
          </a:xfrm>
          <a:custGeom>
            <a:avLst/>
            <a:gdLst/>
            <a:ahLst/>
            <a:cxnLst/>
            <a:rect l="l" t="t" r="r" b="b"/>
            <a:pathLst>
              <a:path w="368300" h="197485">
                <a:moveTo>
                  <a:pt x="334975" y="0"/>
                </a:moveTo>
                <a:lnTo>
                  <a:pt x="32854" y="0"/>
                </a:lnTo>
                <a:lnTo>
                  <a:pt x="20107" y="2573"/>
                </a:lnTo>
                <a:lnTo>
                  <a:pt x="9659" y="9602"/>
                </a:lnTo>
                <a:lnTo>
                  <a:pt x="2595" y="20054"/>
                </a:lnTo>
                <a:lnTo>
                  <a:pt x="0" y="32893"/>
                </a:lnTo>
                <a:lnTo>
                  <a:pt x="0" y="164439"/>
                </a:lnTo>
                <a:lnTo>
                  <a:pt x="2595" y="177278"/>
                </a:lnTo>
                <a:lnTo>
                  <a:pt x="9659" y="187729"/>
                </a:lnTo>
                <a:lnTo>
                  <a:pt x="20107" y="194759"/>
                </a:lnTo>
                <a:lnTo>
                  <a:pt x="32854" y="197332"/>
                </a:lnTo>
                <a:lnTo>
                  <a:pt x="334975" y="197332"/>
                </a:lnTo>
                <a:lnTo>
                  <a:pt x="347795" y="194759"/>
                </a:lnTo>
                <a:lnTo>
                  <a:pt x="358230" y="187729"/>
                </a:lnTo>
                <a:lnTo>
                  <a:pt x="365248" y="177278"/>
                </a:lnTo>
                <a:lnTo>
                  <a:pt x="367817" y="164439"/>
                </a:lnTo>
                <a:lnTo>
                  <a:pt x="367817" y="32893"/>
                </a:lnTo>
                <a:lnTo>
                  <a:pt x="365248" y="20054"/>
                </a:lnTo>
                <a:lnTo>
                  <a:pt x="358230" y="9602"/>
                </a:lnTo>
                <a:lnTo>
                  <a:pt x="347795" y="2573"/>
                </a:lnTo>
                <a:lnTo>
                  <a:pt x="334975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258137" y="1865534"/>
            <a:ext cx="152400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배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송원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510494" y="1817979"/>
            <a:ext cx="368300" cy="197485"/>
          </a:xfrm>
          <a:custGeom>
            <a:avLst/>
            <a:gdLst/>
            <a:ahLst/>
            <a:cxnLst/>
            <a:rect l="l" t="t" r="r" b="b"/>
            <a:pathLst>
              <a:path w="368300" h="197485">
                <a:moveTo>
                  <a:pt x="334784" y="0"/>
                </a:moveTo>
                <a:lnTo>
                  <a:pt x="32854" y="0"/>
                </a:lnTo>
                <a:lnTo>
                  <a:pt x="20032" y="2571"/>
                </a:lnTo>
                <a:lnTo>
                  <a:pt x="9593" y="9596"/>
                </a:lnTo>
                <a:lnTo>
                  <a:pt x="2570" y="20043"/>
                </a:lnTo>
                <a:lnTo>
                  <a:pt x="0" y="32880"/>
                </a:lnTo>
                <a:lnTo>
                  <a:pt x="0" y="164439"/>
                </a:lnTo>
                <a:lnTo>
                  <a:pt x="2570" y="177195"/>
                </a:lnTo>
                <a:lnTo>
                  <a:pt x="9593" y="187652"/>
                </a:lnTo>
                <a:lnTo>
                  <a:pt x="20032" y="194721"/>
                </a:lnTo>
                <a:lnTo>
                  <a:pt x="32854" y="197319"/>
                </a:lnTo>
                <a:lnTo>
                  <a:pt x="334784" y="197319"/>
                </a:lnTo>
                <a:lnTo>
                  <a:pt x="347636" y="194721"/>
                </a:lnTo>
                <a:lnTo>
                  <a:pt x="358141" y="187652"/>
                </a:lnTo>
                <a:lnTo>
                  <a:pt x="365229" y="177195"/>
                </a:lnTo>
                <a:lnTo>
                  <a:pt x="367830" y="164439"/>
                </a:lnTo>
                <a:lnTo>
                  <a:pt x="367830" y="32880"/>
                </a:lnTo>
                <a:lnTo>
                  <a:pt x="365229" y="20043"/>
                </a:lnTo>
                <a:lnTo>
                  <a:pt x="358141" y="9596"/>
                </a:lnTo>
                <a:lnTo>
                  <a:pt x="347636" y="2571"/>
                </a:lnTo>
                <a:lnTo>
                  <a:pt x="334784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626741" y="1860972"/>
            <a:ext cx="165100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배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송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원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027785" y="2356154"/>
            <a:ext cx="382905" cy="197485"/>
          </a:xfrm>
          <a:custGeom>
            <a:avLst/>
            <a:gdLst/>
            <a:ahLst/>
            <a:cxnLst/>
            <a:rect l="l" t="t" r="r" b="b"/>
            <a:pathLst>
              <a:path w="382905" h="197485">
                <a:moveTo>
                  <a:pt x="349783" y="0"/>
                </a:moveTo>
                <a:lnTo>
                  <a:pt x="32854" y="0"/>
                </a:lnTo>
                <a:lnTo>
                  <a:pt x="20070" y="2587"/>
                </a:lnTo>
                <a:lnTo>
                  <a:pt x="9626" y="9640"/>
                </a:lnTo>
                <a:lnTo>
                  <a:pt x="2583" y="20097"/>
                </a:lnTo>
                <a:lnTo>
                  <a:pt x="0" y="32892"/>
                </a:lnTo>
                <a:lnTo>
                  <a:pt x="0" y="164452"/>
                </a:lnTo>
                <a:lnTo>
                  <a:pt x="2583" y="177246"/>
                </a:lnTo>
                <a:lnTo>
                  <a:pt x="9626" y="187698"/>
                </a:lnTo>
                <a:lnTo>
                  <a:pt x="20070" y="194747"/>
                </a:lnTo>
                <a:lnTo>
                  <a:pt x="32854" y="197332"/>
                </a:lnTo>
                <a:lnTo>
                  <a:pt x="349783" y="197332"/>
                </a:lnTo>
                <a:lnTo>
                  <a:pt x="362567" y="194747"/>
                </a:lnTo>
                <a:lnTo>
                  <a:pt x="373011" y="187698"/>
                </a:lnTo>
                <a:lnTo>
                  <a:pt x="380055" y="177246"/>
                </a:lnTo>
                <a:lnTo>
                  <a:pt x="382638" y="164452"/>
                </a:lnTo>
                <a:lnTo>
                  <a:pt x="382638" y="32892"/>
                </a:lnTo>
                <a:lnTo>
                  <a:pt x="380055" y="20097"/>
                </a:lnTo>
                <a:lnTo>
                  <a:pt x="373011" y="9640"/>
                </a:lnTo>
                <a:lnTo>
                  <a:pt x="362567" y="2587"/>
                </a:lnTo>
                <a:lnTo>
                  <a:pt x="349783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119056" y="2356765"/>
            <a:ext cx="227329" cy="1803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3175" algn="ctr">
              <a:lnSpc>
                <a:spcPct val="113100"/>
              </a:lnSpc>
              <a:spcBef>
                <a:spcPts val="85"/>
              </a:spcBef>
            </a:pPr>
            <a:r>
              <a:rPr sz="300" spc="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처리방식 </a:t>
            </a:r>
            <a:r>
              <a:rPr sz="300" spc="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300" spc="5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Q</a:t>
            </a:r>
            <a:r>
              <a:rPr sz="300" spc="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R</a:t>
            </a:r>
            <a:r>
              <a:rPr sz="300" spc="-5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300" spc="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o</a:t>
            </a:r>
            <a:r>
              <a:rPr sz="300" spc="-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r  </a:t>
            </a:r>
            <a:r>
              <a:rPr sz="300" spc="3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Ba</a:t>
            </a:r>
            <a:r>
              <a:rPr sz="300" spc="-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rc</a:t>
            </a:r>
            <a:r>
              <a:rPr sz="300" spc="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o</a:t>
            </a:r>
            <a:r>
              <a:rPr sz="300" spc="3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d</a:t>
            </a:r>
            <a:r>
              <a:rPr sz="300" spc="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e</a:t>
            </a:r>
            <a:endParaRPr sz="300">
              <a:latin typeface="휴먼둥근헤드라인"/>
              <a:cs typeface="휴먼둥근헤드라인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809572" y="2353691"/>
            <a:ext cx="785495" cy="197485"/>
          </a:xfrm>
          <a:custGeom>
            <a:avLst/>
            <a:gdLst/>
            <a:ahLst/>
            <a:cxnLst/>
            <a:rect l="l" t="t" r="r" b="b"/>
            <a:pathLst>
              <a:path w="785494" h="197485">
                <a:moveTo>
                  <a:pt x="752068" y="0"/>
                </a:moveTo>
                <a:lnTo>
                  <a:pt x="32854" y="0"/>
                </a:lnTo>
                <a:lnTo>
                  <a:pt x="20070" y="2587"/>
                </a:lnTo>
                <a:lnTo>
                  <a:pt x="9626" y="9647"/>
                </a:lnTo>
                <a:lnTo>
                  <a:pt x="2583" y="20129"/>
                </a:lnTo>
                <a:lnTo>
                  <a:pt x="0" y="32981"/>
                </a:lnTo>
                <a:lnTo>
                  <a:pt x="0" y="164528"/>
                </a:lnTo>
                <a:lnTo>
                  <a:pt x="2583" y="177329"/>
                </a:lnTo>
                <a:lnTo>
                  <a:pt x="9626" y="187785"/>
                </a:lnTo>
                <a:lnTo>
                  <a:pt x="20070" y="194835"/>
                </a:lnTo>
                <a:lnTo>
                  <a:pt x="32854" y="197421"/>
                </a:lnTo>
                <a:lnTo>
                  <a:pt x="752068" y="197421"/>
                </a:lnTo>
                <a:lnTo>
                  <a:pt x="764853" y="194835"/>
                </a:lnTo>
                <a:lnTo>
                  <a:pt x="775296" y="187785"/>
                </a:lnTo>
                <a:lnTo>
                  <a:pt x="782340" y="177329"/>
                </a:lnTo>
                <a:lnTo>
                  <a:pt x="784923" y="164528"/>
                </a:lnTo>
                <a:lnTo>
                  <a:pt x="784923" y="32981"/>
                </a:lnTo>
                <a:lnTo>
                  <a:pt x="782340" y="20129"/>
                </a:lnTo>
                <a:lnTo>
                  <a:pt x="775296" y="9647"/>
                </a:lnTo>
                <a:lnTo>
                  <a:pt x="764853" y="2587"/>
                </a:lnTo>
                <a:lnTo>
                  <a:pt x="752068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104975" y="2356765"/>
            <a:ext cx="227329" cy="1803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algn="ctr">
              <a:lnSpc>
                <a:spcPct val="113100"/>
              </a:lnSpc>
              <a:spcBef>
                <a:spcPts val="85"/>
              </a:spcBef>
            </a:pPr>
            <a:r>
              <a:rPr sz="300" spc="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처리방식 </a:t>
            </a:r>
            <a:r>
              <a:rPr sz="300" spc="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300" spc="3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Q</a:t>
            </a:r>
            <a:r>
              <a:rPr sz="300" spc="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R</a:t>
            </a:r>
            <a:r>
              <a:rPr sz="300" spc="-5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300" spc="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o</a:t>
            </a:r>
            <a:r>
              <a:rPr sz="300" spc="-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r  </a:t>
            </a:r>
            <a:r>
              <a:rPr sz="300" spc="3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Ba</a:t>
            </a:r>
            <a:r>
              <a:rPr sz="300" spc="-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rc</a:t>
            </a:r>
            <a:r>
              <a:rPr sz="30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o</a:t>
            </a:r>
            <a:r>
              <a:rPr sz="300" spc="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d</a:t>
            </a:r>
            <a:r>
              <a:rPr sz="300" spc="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e</a:t>
            </a:r>
            <a:endParaRPr sz="300">
              <a:latin typeface="휴먼둥근헤드라인"/>
              <a:cs typeface="휴먼둥근헤드라인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958515" y="2353691"/>
            <a:ext cx="382905" cy="198120"/>
          </a:xfrm>
          <a:custGeom>
            <a:avLst/>
            <a:gdLst/>
            <a:ahLst/>
            <a:cxnLst/>
            <a:rect l="l" t="t" r="r" b="b"/>
            <a:pathLst>
              <a:path w="382904" h="198119">
                <a:moveTo>
                  <a:pt x="349783" y="0"/>
                </a:moveTo>
                <a:lnTo>
                  <a:pt x="32854" y="0"/>
                </a:lnTo>
                <a:lnTo>
                  <a:pt x="20027" y="2600"/>
                </a:lnTo>
                <a:lnTo>
                  <a:pt x="9588" y="9691"/>
                </a:lnTo>
                <a:lnTo>
                  <a:pt x="2568" y="20204"/>
                </a:lnTo>
                <a:lnTo>
                  <a:pt x="0" y="33070"/>
                </a:lnTo>
                <a:lnTo>
                  <a:pt x="0" y="164630"/>
                </a:lnTo>
                <a:lnTo>
                  <a:pt x="2568" y="177388"/>
                </a:lnTo>
                <a:lnTo>
                  <a:pt x="9588" y="187848"/>
                </a:lnTo>
                <a:lnTo>
                  <a:pt x="20027" y="194923"/>
                </a:lnTo>
                <a:lnTo>
                  <a:pt x="32854" y="197523"/>
                </a:lnTo>
                <a:lnTo>
                  <a:pt x="349783" y="197523"/>
                </a:lnTo>
                <a:lnTo>
                  <a:pt x="362603" y="194923"/>
                </a:lnTo>
                <a:lnTo>
                  <a:pt x="373038" y="187848"/>
                </a:lnTo>
                <a:lnTo>
                  <a:pt x="380056" y="177388"/>
                </a:lnTo>
                <a:lnTo>
                  <a:pt x="382625" y="164630"/>
                </a:lnTo>
                <a:lnTo>
                  <a:pt x="382625" y="33070"/>
                </a:lnTo>
                <a:lnTo>
                  <a:pt x="380056" y="20204"/>
                </a:lnTo>
                <a:lnTo>
                  <a:pt x="373038" y="9691"/>
                </a:lnTo>
                <a:lnTo>
                  <a:pt x="362603" y="2600"/>
                </a:lnTo>
                <a:lnTo>
                  <a:pt x="349783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3051397" y="2356765"/>
            <a:ext cx="227329" cy="1803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3175" algn="ctr">
              <a:lnSpc>
                <a:spcPct val="113100"/>
              </a:lnSpc>
              <a:spcBef>
                <a:spcPts val="85"/>
              </a:spcBef>
            </a:pPr>
            <a:r>
              <a:rPr sz="300" spc="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처리방식 </a:t>
            </a:r>
            <a:r>
              <a:rPr sz="300" spc="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300" spc="5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Q</a:t>
            </a:r>
            <a:r>
              <a:rPr sz="300" spc="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R</a:t>
            </a:r>
            <a:r>
              <a:rPr sz="300" spc="-5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300" spc="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o</a:t>
            </a:r>
            <a:r>
              <a:rPr sz="300" spc="-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r  </a:t>
            </a:r>
            <a:r>
              <a:rPr sz="300" spc="3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Ba</a:t>
            </a:r>
            <a:r>
              <a:rPr sz="3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r</a:t>
            </a:r>
            <a:r>
              <a:rPr sz="300" spc="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c</a:t>
            </a:r>
            <a:r>
              <a:rPr sz="300" spc="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o</a:t>
            </a:r>
            <a:r>
              <a:rPr sz="300" spc="3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d</a:t>
            </a:r>
            <a:r>
              <a:rPr sz="300" spc="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e</a:t>
            </a:r>
            <a:endParaRPr sz="300">
              <a:latin typeface="휴먼둥근헤드라인"/>
              <a:cs typeface="휴먼둥근헤드라인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120845" y="2358250"/>
            <a:ext cx="382905" cy="197485"/>
          </a:xfrm>
          <a:custGeom>
            <a:avLst/>
            <a:gdLst/>
            <a:ahLst/>
            <a:cxnLst/>
            <a:rect l="l" t="t" r="r" b="b"/>
            <a:pathLst>
              <a:path w="382904" h="197485">
                <a:moveTo>
                  <a:pt x="349770" y="0"/>
                </a:moveTo>
                <a:lnTo>
                  <a:pt x="32842" y="0"/>
                </a:lnTo>
                <a:lnTo>
                  <a:pt x="20022" y="2599"/>
                </a:lnTo>
                <a:lnTo>
                  <a:pt x="9586" y="9674"/>
                </a:lnTo>
                <a:lnTo>
                  <a:pt x="2568" y="20134"/>
                </a:lnTo>
                <a:lnTo>
                  <a:pt x="0" y="32893"/>
                </a:lnTo>
                <a:lnTo>
                  <a:pt x="0" y="164439"/>
                </a:lnTo>
                <a:lnTo>
                  <a:pt x="2568" y="177278"/>
                </a:lnTo>
                <a:lnTo>
                  <a:pt x="9586" y="187729"/>
                </a:lnTo>
                <a:lnTo>
                  <a:pt x="20022" y="194759"/>
                </a:lnTo>
                <a:lnTo>
                  <a:pt x="32842" y="197332"/>
                </a:lnTo>
                <a:lnTo>
                  <a:pt x="349770" y="197332"/>
                </a:lnTo>
                <a:lnTo>
                  <a:pt x="362517" y="194759"/>
                </a:lnTo>
                <a:lnTo>
                  <a:pt x="372965" y="187729"/>
                </a:lnTo>
                <a:lnTo>
                  <a:pt x="380029" y="177278"/>
                </a:lnTo>
                <a:lnTo>
                  <a:pt x="382625" y="164439"/>
                </a:lnTo>
                <a:lnTo>
                  <a:pt x="382625" y="32893"/>
                </a:lnTo>
                <a:lnTo>
                  <a:pt x="380029" y="20134"/>
                </a:lnTo>
                <a:lnTo>
                  <a:pt x="372965" y="9674"/>
                </a:lnTo>
                <a:lnTo>
                  <a:pt x="362517" y="2599"/>
                </a:lnTo>
                <a:lnTo>
                  <a:pt x="34977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4212016" y="2361327"/>
            <a:ext cx="227329" cy="1803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algn="ctr">
              <a:lnSpc>
                <a:spcPct val="113100"/>
              </a:lnSpc>
              <a:spcBef>
                <a:spcPts val="85"/>
              </a:spcBef>
            </a:pPr>
            <a:r>
              <a:rPr sz="300" spc="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처리방식 </a:t>
            </a:r>
            <a:r>
              <a:rPr sz="300" spc="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300" spc="3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Q</a:t>
            </a:r>
            <a:r>
              <a:rPr sz="300" spc="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R</a:t>
            </a:r>
            <a:r>
              <a:rPr sz="300" spc="-5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300" spc="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o</a:t>
            </a:r>
            <a:r>
              <a:rPr sz="300" spc="-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r  </a:t>
            </a:r>
            <a:r>
              <a:rPr sz="300" spc="3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Ba</a:t>
            </a:r>
            <a:r>
              <a:rPr sz="300" spc="-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rc</a:t>
            </a:r>
            <a:r>
              <a:rPr sz="30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o</a:t>
            </a:r>
            <a:r>
              <a:rPr sz="300" spc="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d</a:t>
            </a:r>
            <a:r>
              <a:rPr sz="300" spc="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e</a:t>
            </a:r>
            <a:endParaRPr sz="300">
              <a:latin typeface="휴먼둥근헤드라인"/>
              <a:cs typeface="휴먼둥근헤드라인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491888" y="1290053"/>
            <a:ext cx="382905" cy="198120"/>
          </a:xfrm>
          <a:custGeom>
            <a:avLst/>
            <a:gdLst/>
            <a:ahLst/>
            <a:cxnLst/>
            <a:rect l="l" t="t" r="r" b="b"/>
            <a:pathLst>
              <a:path w="382904" h="198119">
                <a:moveTo>
                  <a:pt x="349783" y="0"/>
                </a:moveTo>
                <a:lnTo>
                  <a:pt x="32854" y="0"/>
                </a:lnTo>
                <a:lnTo>
                  <a:pt x="20027" y="2598"/>
                </a:lnTo>
                <a:lnTo>
                  <a:pt x="9588" y="9669"/>
                </a:lnTo>
                <a:lnTo>
                  <a:pt x="2568" y="20129"/>
                </a:lnTo>
                <a:lnTo>
                  <a:pt x="0" y="32893"/>
                </a:lnTo>
                <a:lnTo>
                  <a:pt x="0" y="164630"/>
                </a:lnTo>
                <a:lnTo>
                  <a:pt x="2568" y="177388"/>
                </a:lnTo>
                <a:lnTo>
                  <a:pt x="9588" y="187848"/>
                </a:lnTo>
                <a:lnTo>
                  <a:pt x="20027" y="194923"/>
                </a:lnTo>
                <a:lnTo>
                  <a:pt x="32854" y="197523"/>
                </a:lnTo>
                <a:lnTo>
                  <a:pt x="349783" y="197523"/>
                </a:lnTo>
                <a:lnTo>
                  <a:pt x="362525" y="194923"/>
                </a:lnTo>
                <a:lnTo>
                  <a:pt x="372973" y="187848"/>
                </a:lnTo>
                <a:lnTo>
                  <a:pt x="380040" y="177388"/>
                </a:lnTo>
                <a:lnTo>
                  <a:pt x="382638" y="164630"/>
                </a:lnTo>
                <a:lnTo>
                  <a:pt x="382638" y="32893"/>
                </a:lnTo>
                <a:lnTo>
                  <a:pt x="380040" y="20129"/>
                </a:lnTo>
                <a:lnTo>
                  <a:pt x="372973" y="9669"/>
                </a:lnTo>
                <a:lnTo>
                  <a:pt x="362525" y="2598"/>
                </a:lnTo>
                <a:lnTo>
                  <a:pt x="349783" y="0"/>
                </a:lnTo>
                <a:close/>
              </a:path>
            </a:pathLst>
          </a:custGeom>
          <a:solidFill>
            <a:srgbClr val="00B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4600915" y="1305866"/>
            <a:ext cx="196215" cy="1416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30"/>
              </a:spcBef>
            </a:pPr>
            <a:r>
              <a:rPr sz="350" spc="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시간</a:t>
            </a:r>
            <a:endParaRPr sz="350">
              <a:latin typeface="휴먼둥근헤드라인"/>
              <a:cs typeface="휴먼둥근헤드라인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350" spc="-3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~</a:t>
            </a:r>
            <a:r>
              <a:rPr sz="35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22</a:t>
            </a:r>
            <a:r>
              <a:rPr sz="350" spc="-3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:</a:t>
            </a:r>
            <a:r>
              <a:rPr sz="350" spc="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0</a:t>
            </a:r>
            <a:r>
              <a:rPr sz="35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0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962122" y="1293088"/>
            <a:ext cx="382905" cy="197485"/>
          </a:xfrm>
          <a:custGeom>
            <a:avLst/>
            <a:gdLst/>
            <a:ahLst/>
            <a:cxnLst/>
            <a:rect l="l" t="t" r="r" b="b"/>
            <a:pathLst>
              <a:path w="382904" h="197484">
                <a:moveTo>
                  <a:pt x="349783" y="0"/>
                </a:moveTo>
                <a:lnTo>
                  <a:pt x="32854" y="0"/>
                </a:lnTo>
                <a:lnTo>
                  <a:pt x="20027" y="2599"/>
                </a:lnTo>
                <a:lnTo>
                  <a:pt x="9588" y="9674"/>
                </a:lnTo>
                <a:lnTo>
                  <a:pt x="2568" y="20134"/>
                </a:lnTo>
                <a:lnTo>
                  <a:pt x="0" y="32893"/>
                </a:lnTo>
                <a:lnTo>
                  <a:pt x="0" y="164439"/>
                </a:lnTo>
                <a:lnTo>
                  <a:pt x="2568" y="177278"/>
                </a:lnTo>
                <a:lnTo>
                  <a:pt x="9588" y="187729"/>
                </a:lnTo>
                <a:lnTo>
                  <a:pt x="20027" y="194759"/>
                </a:lnTo>
                <a:lnTo>
                  <a:pt x="32854" y="197332"/>
                </a:lnTo>
                <a:lnTo>
                  <a:pt x="349783" y="197332"/>
                </a:lnTo>
                <a:lnTo>
                  <a:pt x="362603" y="194759"/>
                </a:lnTo>
                <a:lnTo>
                  <a:pt x="373038" y="187729"/>
                </a:lnTo>
                <a:lnTo>
                  <a:pt x="380056" y="177278"/>
                </a:lnTo>
                <a:lnTo>
                  <a:pt x="382625" y="164439"/>
                </a:lnTo>
                <a:lnTo>
                  <a:pt x="382625" y="32893"/>
                </a:lnTo>
                <a:lnTo>
                  <a:pt x="380056" y="20134"/>
                </a:lnTo>
                <a:lnTo>
                  <a:pt x="373038" y="9674"/>
                </a:lnTo>
                <a:lnTo>
                  <a:pt x="362603" y="2599"/>
                </a:lnTo>
                <a:lnTo>
                  <a:pt x="349783" y="0"/>
                </a:lnTo>
                <a:close/>
              </a:path>
            </a:pathLst>
          </a:custGeom>
          <a:solidFill>
            <a:srgbClr val="00B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3075703" y="1310428"/>
            <a:ext cx="186690" cy="1416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30"/>
              </a:spcBef>
            </a:pPr>
            <a:r>
              <a:rPr sz="35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시간</a:t>
            </a:r>
            <a:endParaRPr sz="350">
              <a:latin typeface="휴먼둥근헤드라인"/>
              <a:cs typeface="휴먼둥근헤드라인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35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~18:00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201798" y="1290053"/>
            <a:ext cx="382905" cy="197485"/>
          </a:xfrm>
          <a:custGeom>
            <a:avLst/>
            <a:gdLst/>
            <a:ahLst/>
            <a:cxnLst/>
            <a:rect l="l" t="t" r="r" b="b"/>
            <a:pathLst>
              <a:path w="382905" h="197484">
                <a:moveTo>
                  <a:pt x="349770" y="0"/>
                </a:moveTo>
                <a:lnTo>
                  <a:pt x="32842" y="0"/>
                </a:lnTo>
                <a:lnTo>
                  <a:pt x="20059" y="2585"/>
                </a:lnTo>
                <a:lnTo>
                  <a:pt x="9620" y="9636"/>
                </a:lnTo>
                <a:lnTo>
                  <a:pt x="2581" y="20091"/>
                </a:lnTo>
                <a:lnTo>
                  <a:pt x="0" y="32893"/>
                </a:lnTo>
                <a:lnTo>
                  <a:pt x="0" y="164528"/>
                </a:lnTo>
                <a:lnTo>
                  <a:pt x="2581" y="177329"/>
                </a:lnTo>
                <a:lnTo>
                  <a:pt x="9620" y="187785"/>
                </a:lnTo>
                <a:lnTo>
                  <a:pt x="20059" y="194835"/>
                </a:lnTo>
                <a:lnTo>
                  <a:pt x="32842" y="197421"/>
                </a:lnTo>
                <a:lnTo>
                  <a:pt x="349770" y="197421"/>
                </a:lnTo>
                <a:lnTo>
                  <a:pt x="362555" y="194835"/>
                </a:lnTo>
                <a:lnTo>
                  <a:pt x="372998" y="187785"/>
                </a:lnTo>
                <a:lnTo>
                  <a:pt x="380042" y="177329"/>
                </a:lnTo>
                <a:lnTo>
                  <a:pt x="382625" y="164528"/>
                </a:lnTo>
                <a:lnTo>
                  <a:pt x="382625" y="32893"/>
                </a:lnTo>
                <a:lnTo>
                  <a:pt x="380042" y="20091"/>
                </a:lnTo>
                <a:lnTo>
                  <a:pt x="372998" y="9636"/>
                </a:lnTo>
                <a:lnTo>
                  <a:pt x="362555" y="2585"/>
                </a:lnTo>
                <a:lnTo>
                  <a:pt x="349770" y="0"/>
                </a:lnTo>
                <a:close/>
              </a:path>
            </a:pathLst>
          </a:custGeom>
          <a:solidFill>
            <a:srgbClr val="00B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2316135" y="1305866"/>
            <a:ext cx="186690" cy="1416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30"/>
              </a:spcBef>
            </a:pPr>
            <a:r>
              <a:rPr sz="35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시간</a:t>
            </a:r>
            <a:endParaRPr sz="350">
              <a:latin typeface="휴먼둥근헤드라인"/>
              <a:cs typeface="휴먼둥근헤드라인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350" spc="-3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~</a:t>
            </a:r>
            <a:r>
              <a:rPr sz="350" spc="-7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1</a:t>
            </a:r>
            <a:r>
              <a:rPr sz="35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5</a:t>
            </a:r>
            <a:r>
              <a:rPr sz="35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:</a:t>
            </a:r>
            <a:r>
              <a:rPr sz="350" spc="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0</a:t>
            </a:r>
            <a:r>
              <a:rPr sz="35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0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594495" y="1818728"/>
            <a:ext cx="368300" cy="197485"/>
          </a:xfrm>
          <a:custGeom>
            <a:avLst/>
            <a:gdLst/>
            <a:ahLst/>
            <a:cxnLst/>
            <a:rect l="l" t="t" r="r" b="b"/>
            <a:pathLst>
              <a:path w="368300" h="197485">
                <a:moveTo>
                  <a:pt x="334962" y="0"/>
                </a:moveTo>
                <a:lnTo>
                  <a:pt x="32842" y="0"/>
                </a:lnTo>
                <a:lnTo>
                  <a:pt x="20059" y="2585"/>
                </a:lnTo>
                <a:lnTo>
                  <a:pt x="9620" y="9636"/>
                </a:lnTo>
                <a:lnTo>
                  <a:pt x="2581" y="20091"/>
                </a:lnTo>
                <a:lnTo>
                  <a:pt x="0" y="32893"/>
                </a:lnTo>
                <a:lnTo>
                  <a:pt x="0" y="164439"/>
                </a:lnTo>
                <a:lnTo>
                  <a:pt x="2581" y="177240"/>
                </a:lnTo>
                <a:lnTo>
                  <a:pt x="9620" y="187696"/>
                </a:lnTo>
                <a:lnTo>
                  <a:pt x="20059" y="194746"/>
                </a:lnTo>
                <a:lnTo>
                  <a:pt x="32842" y="197332"/>
                </a:lnTo>
                <a:lnTo>
                  <a:pt x="334962" y="197332"/>
                </a:lnTo>
                <a:lnTo>
                  <a:pt x="347747" y="194746"/>
                </a:lnTo>
                <a:lnTo>
                  <a:pt x="358190" y="187696"/>
                </a:lnTo>
                <a:lnTo>
                  <a:pt x="365234" y="177240"/>
                </a:lnTo>
                <a:lnTo>
                  <a:pt x="367817" y="164439"/>
                </a:lnTo>
                <a:lnTo>
                  <a:pt x="367817" y="32893"/>
                </a:lnTo>
                <a:lnTo>
                  <a:pt x="365234" y="20091"/>
                </a:lnTo>
                <a:lnTo>
                  <a:pt x="358190" y="9636"/>
                </a:lnTo>
                <a:lnTo>
                  <a:pt x="347747" y="2585"/>
                </a:lnTo>
                <a:lnTo>
                  <a:pt x="334962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680728" y="1865534"/>
            <a:ext cx="224154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3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S</a:t>
            </a:r>
            <a:r>
              <a:rPr sz="350" spc="-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y</a:t>
            </a:r>
            <a:r>
              <a:rPr sz="350" spc="-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s</a:t>
            </a:r>
            <a:r>
              <a:rPr sz="350" spc="-5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t</a:t>
            </a:r>
            <a:r>
              <a:rPr sz="350" spc="-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e</a:t>
            </a:r>
            <a:r>
              <a:rPr sz="350" spc="3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m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764586" y="1102131"/>
            <a:ext cx="0" cy="685165"/>
          </a:xfrm>
          <a:custGeom>
            <a:avLst/>
            <a:gdLst/>
            <a:ahLst/>
            <a:cxnLst/>
            <a:rect l="l" t="t" r="r" b="b"/>
            <a:pathLst>
              <a:path h="685164">
                <a:moveTo>
                  <a:pt x="0" y="0"/>
                </a:moveTo>
                <a:lnTo>
                  <a:pt x="0" y="684669"/>
                </a:lnTo>
              </a:path>
            </a:pathLst>
          </a:custGeom>
          <a:ln w="8077">
            <a:solidFill>
              <a:srgbClr val="BEBEB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575"/>
              </a:lnSpc>
            </a:pPr>
            <a:fld id="{81D60167-4931-47E6-BA6A-407CBD079E47}" type="slidenum">
              <a:rPr dirty="0"/>
              <a:pPr marL="38100">
                <a:lnSpc>
                  <a:spcPts val="575"/>
                </a:lnSpc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53" y="216946"/>
            <a:ext cx="204533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5" dirty="0">
                <a:solidFill>
                  <a:srgbClr val="343C4B"/>
                </a:solidFill>
              </a:rPr>
              <a:t>0</a:t>
            </a:r>
            <a:r>
              <a:rPr sz="750" spc="-25" dirty="0">
                <a:solidFill>
                  <a:srgbClr val="343C4B"/>
                </a:solidFill>
              </a:rPr>
              <a:t>6</a:t>
            </a:r>
            <a:r>
              <a:rPr sz="750" spc="-20" dirty="0">
                <a:solidFill>
                  <a:srgbClr val="343C4B"/>
                </a:solidFill>
              </a:rPr>
              <a:t>.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-25" dirty="0">
                <a:solidFill>
                  <a:srgbClr val="343C4B"/>
                </a:solidFill>
              </a:rPr>
              <a:t>배송</a:t>
            </a:r>
            <a:r>
              <a:rPr sz="750" spc="-155" dirty="0">
                <a:solidFill>
                  <a:srgbClr val="343C4B"/>
                </a:solidFill>
              </a:rPr>
              <a:t> </a:t>
            </a:r>
            <a:r>
              <a:rPr sz="750" spc="-25" dirty="0">
                <a:solidFill>
                  <a:srgbClr val="343C4B"/>
                </a:solidFill>
              </a:rPr>
              <a:t>프로</a:t>
            </a:r>
            <a:r>
              <a:rPr sz="750" spc="-10" dirty="0">
                <a:solidFill>
                  <a:srgbClr val="343C4B"/>
                </a:solidFill>
              </a:rPr>
              <a:t>세</a:t>
            </a:r>
            <a:r>
              <a:rPr sz="750" spc="-25" dirty="0">
                <a:solidFill>
                  <a:srgbClr val="343C4B"/>
                </a:solidFill>
              </a:rPr>
              <a:t>스</a:t>
            </a:r>
            <a:r>
              <a:rPr sz="750" spc="-155" dirty="0">
                <a:solidFill>
                  <a:srgbClr val="343C4B"/>
                </a:solidFill>
              </a:rPr>
              <a:t> </a:t>
            </a:r>
            <a:r>
              <a:rPr sz="750" spc="40" dirty="0">
                <a:solidFill>
                  <a:srgbClr val="343C4B"/>
                </a:solidFill>
              </a:rPr>
              <a:t>/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-40" dirty="0"/>
              <a:t>3</a:t>
            </a:r>
            <a:r>
              <a:rPr sz="750" spc="-5" dirty="0"/>
              <a:t>P</a:t>
            </a:r>
            <a:r>
              <a:rPr sz="750" dirty="0"/>
              <a:t>L</a:t>
            </a:r>
            <a:r>
              <a:rPr sz="750" spc="-65" dirty="0"/>
              <a:t>,</a:t>
            </a:r>
            <a:r>
              <a:rPr sz="750" spc="-165" dirty="0"/>
              <a:t> </a:t>
            </a:r>
            <a:r>
              <a:rPr sz="750" spc="-10" dirty="0"/>
              <a:t>풀</a:t>
            </a:r>
            <a:r>
              <a:rPr sz="750" spc="-25" dirty="0"/>
              <a:t>필먼트</a:t>
            </a:r>
            <a:r>
              <a:rPr sz="750" spc="-155" dirty="0"/>
              <a:t> </a:t>
            </a:r>
            <a:r>
              <a:rPr sz="750" spc="-25" dirty="0"/>
              <a:t>서</a:t>
            </a:r>
            <a:r>
              <a:rPr sz="750" spc="-10" dirty="0"/>
              <a:t>비</a:t>
            </a:r>
            <a:r>
              <a:rPr sz="750" spc="-25" dirty="0"/>
              <a:t>스</a:t>
            </a:r>
            <a:r>
              <a:rPr sz="750" spc="-170" dirty="0"/>
              <a:t> </a:t>
            </a:r>
            <a:r>
              <a:rPr sz="750" spc="-10" dirty="0"/>
              <a:t>제</a:t>
            </a:r>
            <a:r>
              <a:rPr sz="750" spc="-25" dirty="0"/>
              <a:t>공</a:t>
            </a:r>
            <a:endParaRPr sz="750"/>
          </a:p>
        </p:txBody>
      </p:sp>
      <p:sp>
        <p:nvSpPr>
          <p:cNvPr id="3" name="object 3"/>
          <p:cNvSpPr txBox="1"/>
          <p:nvPr/>
        </p:nvSpPr>
        <p:spPr>
          <a:xfrm>
            <a:off x="268765" y="723993"/>
            <a:ext cx="2007235" cy="341759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09220" indent="-71755">
              <a:lnSpc>
                <a:spcPct val="100000"/>
              </a:lnSpc>
              <a:spcBef>
                <a:spcPts val="409"/>
              </a:spcBef>
              <a:buFont typeface="Wingdings"/>
              <a:buChar char=""/>
              <a:tabLst>
                <a:tab pos="109855" algn="l"/>
              </a:tabLst>
            </a:pPr>
            <a:r>
              <a:rPr sz="750" spc="-22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집</a:t>
            </a:r>
            <a:r>
              <a:rPr sz="750" spc="-3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하</a:t>
            </a:r>
            <a:r>
              <a:rPr sz="750" spc="-30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가</a:t>
            </a:r>
            <a:r>
              <a:rPr sz="750" spc="-150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750" spc="-3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아</a:t>
            </a:r>
            <a:r>
              <a:rPr sz="750" spc="-30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닌</a:t>
            </a:r>
            <a:r>
              <a:rPr sz="750" spc="-150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750" spc="-37" baseline="11111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접</a:t>
            </a:r>
            <a:r>
              <a:rPr sz="750" spc="-22" baseline="11111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수</a:t>
            </a:r>
            <a:r>
              <a:rPr sz="750" spc="-37" baseline="11111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방</a:t>
            </a:r>
            <a:r>
              <a:rPr sz="750" spc="-22" baseline="11111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식</a:t>
            </a:r>
            <a:r>
              <a:rPr sz="750" spc="-30" baseline="11111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의</a:t>
            </a:r>
            <a:r>
              <a:rPr sz="750" spc="-172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750" spc="-22" baseline="11111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도도</a:t>
            </a:r>
            <a:r>
              <a:rPr lang="ko-KR" altLang="en-US" sz="750" spc="-22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플</a:t>
            </a:r>
            <a:r>
              <a:rPr sz="750" spc="-22" baseline="11111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렉</a:t>
            </a:r>
            <a:r>
              <a:rPr sz="750" spc="-37" baseline="11111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스</a:t>
            </a:r>
            <a:r>
              <a:rPr sz="750" spc="-22" baseline="11111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만</a:t>
            </a:r>
            <a:r>
              <a:rPr sz="750" spc="-30" baseline="11111" dirty="0" err="1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의</a:t>
            </a:r>
            <a:r>
              <a:rPr sz="750" spc="-172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750" spc="-44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3</a:t>
            </a:r>
            <a:r>
              <a:rPr sz="750" spc="-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P</a:t>
            </a:r>
            <a:r>
              <a:rPr sz="750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L</a:t>
            </a:r>
            <a:r>
              <a:rPr sz="750" spc="-15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750" spc="-3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서</a:t>
            </a:r>
            <a:r>
              <a:rPr sz="750" spc="-22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비스</a:t>
            </a:r>
            <a:r>
              <a:rPr sz="750" spc="-30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를</a:t>
            </a:r>
            <a:r>
              <a:rPr sz="750" spc="-172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750" spc="-22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제</a:t>
            </a:r>
            <a:r>
              <a:rPr sz="750" spc="-3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공</a:t>
            </a:r>
            <a:r>
              <a:rPr sz="750" spc="-22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합</a:t>
            </a:r>
            <a:r>
              <a:rPr sz="750" spc="-3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니</a:t>
            </a:r>
            <a:r>
              <a:rPr sz="750" spc="-22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다</a:t>
            </a:r>
            <a:r>
              <a:rPr sz="750" spc="-52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.</a:t>
            </a:r>
            <a:endParaRPr sz="750" baseline="11111" dirty="0">
              <a:latin typeface="휴먼둥근헤드라인" panose="02030504000101010101" pitchFamily="18" charset="-127"/>
              <a:ea typeface="휴먼둥근헤드라인" panose="02030504000101010101" pitchFamily="18" charset="-127"/>
              <a:cs typeface="휴먼둥근헤드라인"/>
            </a:endParaRPr>
          </a:p>
          <a:p>
            <a:pPr marL="109220" marR="213995" indent="-71755">
              <a:lnSpc>
                <a:spcPct val="137700"/>
              </a:lnSpc>
              <a:spcBef>
                <a:spcPts val="80"/>
              </a:spcBef>
              <a:buFont typeface="Wingdings"/>
              <a:buChar char=""/>
              <a:tabLst>
                <a:tab pos="109855" algn="l"/>
              </a:tabLst>
            </a:pPr>
            <a:r>
              <a:rPr sz="750" spc="-22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집</a:t>
            </a:r>
            <a:r>
              <a:rPr sz="750" spc="-3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하</a:t>
            </a:r>
            <a:r>
              <a:rPr sz="750" spc="-22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지</a:t>
            </a:r>
            <a:r>
              <a:rPr sz="750" spc="-3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에</a:t>
            </a:r>
            <a:r>
              <a:rPr sz="750" spc="-30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서</a:t>
            </a:r>
            <a:r>
              <a:rPr sz="750" spc="-150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750" spc="-3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매</a:t>
            </a:r>
            <a:r>
              <a:rPr sz="750" spc="-30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일</a:t>
            </a:r>
            <a:r>
              <a:rPr sz="750" spc="-150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750" spc="-3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배</a:t>
            </a:r>
            <a:r>
              <a:rPr sz="750" spc="-30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송</a:t>
            </a:r>
            <a:r>
              <a:rPr sz="750" spc="-150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750" spc="-3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물</a:t>
            </a:r>
            <a:r>
              <a:rPr sz="750" spc="-30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품</a:t>
            </a:r>
            <a:r>
              <a:rPr sz="750" spc="-150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750" spc="-3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집</a:t>
            </a:r>
            <a:r>
              <a:rPr sz="750" spc="-22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하</a:t>
            </a:r>
            <a:r>
              <a:rPr sz="750" spc="-30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가</a:t>
            </a:r>
            <a:r>
              <a:rPr sz="750" spc="-172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750" spc="-22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안전</a:t>
            </a:r>
            <a:r>
              <a:rPr sz="750" spc="-3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재</a:t>
            </a:r>
            <a:r>
              <a:rPr sz="750" spc="-30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고</a:t>
            </a:r>
            <a:r>
              <a:rPr sz="750" spc="-150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750" spc="-3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도</a:t>
            </a:r>
            <a:r>
              <a:rPr sz="750" spc="-22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도</a:t>
            </a:r>
            <a:r>
              <a:rPr sz="750" spc="-3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플</a:t>
            </a:r>
            <a:r>
              <a:rPr sz="750" spc="-22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렉</a:t>
            </a:r>
            <a:r>
              <a:rPr sz="750" spc="-30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스</a:t>
            </a:r>
            <a:r>
              <a:rPr sz="750" spc="-172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750" spc="-44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3</a:t>
            </a:r>
            <a:r>
              <a:rPr sz="750" spc="-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P</a:t>
            </a:r>
            <a:r>
              <a:rPr sz="750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L  </a:t>
            </a:r>
            <a:r>
              <a:rPr sz="500" spc="-15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허</a:t>
            </a:r>
            <a:r>
              <a:rPr sz="500" spc="-25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브</a:t>
            </a:r>
            <a:r>
              <a:rPr sz="500" spc="-15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센</a:t>
            </a:r>
            <a:r>
              <a:rPr sz="500" spc="-25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터</a:t>
            </a:r>
            <a:r>
              <a:rPr sz="500" spc="-2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로</a:t>
            </a:r>
            <a:r>
              <a:rPr sz="500" spc="-1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500" spc="-25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일</a:t>
            </a:r>
            <a:r>
              <a:rPr sz="500" spc="-2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괄</a:t>
            </a:r>
            <a:r>
              <a:rPr sz="500" spc="-1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500" spc="-25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입</a:t>
            </a:r>
            <a:r>
              <a:rPr sz="500" spc="-2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고</a:t>
            </a:r>
            <a:r>
              <a:rPr sz="500" spc="-1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500" spc="-2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후</a:t>
            </a:r>
            <a:r>
              <a:rPr sz="500" spc="-114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500" spc="-15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당</a:t>
            </a:r>
            <a:r>
              <a:rPr sz="500" spc="-2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일</a:t>
            </a:r>
            <a:r>
              <a:rPr sz="500" spc="-114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500" spc="-15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배</a:t>
            </a:r>
            <a:r>
              <a:rPr sz="500" spc="-2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송</a:t>
            </a:r>
            <a:r>
              <a:rPr sz="500" spc="-114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500" spc="-15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서</a:t>
            </a:r>
            <a:r>
              <a:rPr sz="500" spc="-25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비</a:t>
            </a:r>
            <a:r>
              <a:rPr sz="500" spc="-2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스</a:t>
            </a:r>
            <a:r>
              <a:rPr sz="500" spc="-10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500" spc="-25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제</a:t>
            </a:r>
            <a:r>
              <a:rPr sz="500" spc="-15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공</a:t>
            </a:r>
            <a:r>
              <a:rPr sz="500" spc="-35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.</a:t>
            </a:r>
            <a:endParaRPr sz="500" dirty="0">
              <a:latin typeface="휴먼둥근헤드라인" panose="02030504000101010101" pitchFamily="18" charset="-127"/>
              <a:ea typeface="휴먼둥근헤드라인" panose="02030504000101010101" pitchFamily="18" charset="-127"/>
              <a:cs typeface="휴먼둥근헤드라인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9962" y="2098222"/>
            <a:ext cx="348615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dirty="0">
                <a:latin typeface="휴먼둥근헤드라인"/>
                <a:cs typeface="휴먼둥근헤드라인"/>
              </a:rPr>
              <a:t>안전</a:t>
            </a:r>
            <a:r>
              <a:rPr sz="400" spc="-10" dirty="0">
                <a:latin typeface="휴먼둥근헤드라인"/>
                <a:cs typeface="휴먼둥근헤드라인"/>
              </a:rPr>
              <a:t>재</a:t>
            </a:r>
            <a:r>
              <a:rPr sz="400" dirty="0">
                <a:latin typeface="휴먼둥근헤드라인"/>
                <a:cs typeface="휴먼둥근헤드라인"/>
              </a:rPr>
              <a:t>고</a:t>
            </a:r>
            <a:r>
              <a:rPr sz="400" spc="-80" dirty="0">
                <a:latin typeface="휴먼둥근헤드라인"/>
                <a:cs typeface="휴먼둥근헤드라인"/>
              </a:rPr>
              <a:t> </a:t>
            </a:r>
            <a:r>
              <a:rPr sz="400" dirty="0">
                <a:latin typeface="휴먼둥근헤드라인"/>
                <a:cs typeface="휴먼둥근헤드라인"/>
              </a:rPr>
              <a:t>입고</a:t>
            </a:r>
            <a:endParaRPr sz="400">
              <a:latin typeface="휴먼둥근헤드라인"/>
              <a:cs typeface="휴먼둥근헤드라인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49556" y="2476911"/>
            <a:ext cx="76835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dirty="0">
                <a:latin typeface="휴먼둥근헤드라인"/>
                <a:cs typeface="휴먼둥근헤드라인"/>
              </a:rPr>
              <a:t>목</a:t>
            </a:r>
            <a:endParaRPr sz="400">
              <a:latin typeface="휴먼둥근헤드라인"/>
              <a:cs typeface="휴먼둥근헤드라인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4017" y="2476911"/>
            <a:ext cx="76835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dirty="0">
                <a:latin typeface="휴먼둥근헤드라인"/>
                <a:cs typeface="휴먼둥근헤드라인"/>
              </a:rPr>
              <a:t>수</a:t>
            </a:r>
            <a:endParaRPr sz="400">
              <a:latin typeface="휴먼둥근헤드라인"/>
              <a:cs typeface="휴먼둥근헤드라인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2402" y="2476911"/>
            <a:ext cx="76835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dirty="0">
                <a:latin typeface="휴먼둥근헤드라인"/>
                <a:cs typeface="휴먼둥근헤드라인"/>
              </a:rPr>
              <a:t>화</a:t>
            </a:r>
            <a:endParaRPr sz="400">
              <a:latin typeface="휴먼둥근헤드라인"/>
              <a:cs typeface="휴먼둥근헤드라인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89901" y="2479953"/>
            <a:ext cx="76835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dirty="0">
                <a:latin typeface="휴먼둥근헤드라인"/>
                <a:cs typeface="휴먼둥근헤드라인"/>
              </a:rPr>
              <a:t>월</a:t>
            </a:r>
            <a:endParaRPr sz="400">
              <a:latin typeface="휴먼둥근헤드라인"/>
              <a:cs typeface="휴먼둥근헤드라인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3576" y="2476911"/>
            <a:ext cx="76835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dirty="0">
                <a:latin typeface="휴먼둥근헤드라인"/>
                <a:cs typeface="휴먼둥근헤드라인"/>
              </a:rPr>
              <a:t>금</a:t>
            </a:r>
            <a:endParaRPr sz="400">
              <a:latin typeface="휴먼둥근헤드라인"/>
              <a:cs typeface="휴먼둥근헤드라인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5126" y="752817"/>
            <a:ext cx="796023" cy="12318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376492" y="749239"/>
            <a:ext cx="48260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도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도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플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렉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스</a:t>
            </a:r>
            <a:r>
              <a:rPr sz="500" spc="-10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3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3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P</a:t>
            </a:r>
            <a:r>
              <a:rPr sz="50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L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0268" y="752817"/>
            <a:ext cx="796023" cy="12318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289492" y="749239"/>
            <a:ext cx="27241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기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존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방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식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25126" y="888174"/>
            <a:ext cx="796023" cy="38324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225003" y="925656"/>
            <a:ext cx="772795" cy="33214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0489" indent="-73025">
              <a:lnSpc>
                <a:spcPts val="535"/>
              </a:lnSpc>
              <a:spcBef>
                <a:spcPts val="90"/>
              </a:spcBef>
              <a:buChar char="-"/>
              <a:tabLst>
                <a:tab pos="111125" algn="l"/>
              </a:tabLst>
            </a:pPr>
            <a:r>
              <a:rPr sz="675" spc="-67" baseline="123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안전재고입고(예:1회/1주)</a:t>
            </a:r>
            <a:endParaRPr sz="675" baseline="12345" dirty="0">
              <a:latin typeface="휴먼둥근헤드라인"/>
              <a:cs typeface="휴먼둥근헤드라인"/>
            </a:endParaRPr>
          </a:p>
          <a:p>
            <a:pPr marL="110489" indent="-73025">
              <a:lnSpc>
                <a:spcPts val="535"/>
              </a:lnSpc>
              <a:buChar char="-"/>
              <a:tabLst>
                <a:tab pos="111125" algn="l"/>
              </a:tabLst>
            </a:pPr>
            <a:r>
              <a:rPr sz="675" spc="-52" baseline="6172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상</a:t>
            </a:r>
            <a:r>
              <a:rPr sz="675" spc="-37" baseline="6172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품화</a:t>
            </a:r>
            <a:r>
              <a:rPr sz="675" spc="-75" baseline="6172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:</a:t>
            </a:r>
            <a:r>
              <a:rPr sz="675" spc="-150" baseline="6172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675" spc="-7" baseline="6172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d</a:t>
            </a:r>
            <a:r>
              <a:rPr sz="675" spc="-37" baseline="6172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o</a:t>
            </a:r>
            <a:r>
              <a:rPr sz="675" spc="-7" baseline="6172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d</a:t>
            </a:r>
            <a:r>
              <a:rPr sz="675" spc="-22" baseline="6172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o</a:t>
            </a:r>
            <a:r>
              <a:rPr sz="675" spc="-150" baseline="6172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f</a:t>
            </a:r>
            <a:r>
              <a:rPr sz="675" spc="-104" baseline="6172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l</a:t>
            </a:r>
            <a:r>
              <a:rPr sz="675" spc="-44" baseline="6172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ex</a:t>
            </a:r>
            <a:endParaRPr sz="675" baseline="6172" dirty="0">
              <a:latin typeface="휴먼둥근헤드라인"/>
              <a:cs typeface="휴먼둥근헤드라인"/>
            </a:endParaRPr>
          </a:p>
          <a:p>
            <a:pPr marL="110489" indent="-73025">
              <a:lnSpc>
                <a:spcPts val="535"/>
              </a:lnSpc>
              <a:buChar char="-"/>
              <a:tabLst>
                <a:tab pos="111125" algn="l"/>
              </a:tabLst>
            </a:pPr>
            <a:r>
              <a:rPr sz="675" spc="-52" baseline="123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주</a:t>
            </a:r>
            <a:r>
              <a:rPr sz="675" spc="-37" baseline="123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문마</a:t>
            </a:r>
            <a:r>
              <a:rPr sz="675" spc="-52" baseline="123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감</a:t>
            </a:r>
            <a:r>
              <a:rPr sz="675" spc="-75" baseline="123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:</a:t>
            </a:r>
            <a:r>
              <a:rPr sz="675" spc="-135" baseline="123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675" spc="-202" baseline="123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1</a:t>
            </a:r>
            <a:r>
              <a:rPr sz="675" spc="-44" baseline="123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5</a:t>
            </a:r>
            <a:r>
              <a:rPr sz="675" spc="-37" baseline="123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시</a:t>
            </a:r>
            <a:endParaRPr sz="675" baseline="12345" dirty="0">
              <a:latin typeface="휴먼둥근헤드라인"/>
              <a:cs typeface="휴먼둥근헤드라인"/>
            </a:endParaRPr>
          </a:p>
          <a:p>
            <a:pPr marL="110489" indent="-73025">
              <a:lnSpc>
                <a:spcPts val="535"/>
              </a:lnSpc>
              <a:buChar char="-"/>
              <a:tabLst>
                <a:tab pos="111125" algn="l"/>
              </a:tabLst>
            </a:pPr>
            <a:r>
              <a:rPr sz="675" spc="-52" baseline="6172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상</a:t>
            </a:r>
            <a:r>
              <a:rPr sz="675" spc="-37" baseline="6172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품발</a:t>
            </a:r>
            <a:r>
              <a:rPr sz="675" spc="-52" baseline="6172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송</a:t>
            </a:r>
            <a:r>
              <a:rPr sz="675" spc="-75" baseline="6172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:</a:t>
            </a:r>
            <a:r>
              <a:rPr sz="675" spc="-135" baseline="6172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lang="ko-KR" altLang="en-US" sz="675" spc="-52" baseline="6172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현 정시발송</a:t>
            </a:r>
            <a:endParaRPr lang="en-US" altLang="ko-KR" sz="675" spc="-52" baseline="6172" dirty="0">
              <a:solidFill>
                <a:srgbClr val="343C4B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  <a:cs typeface="휴먼둥근헤드라인"/>
            </a:endParaRPr>
          </a:p>
          <a:p>
            <a:pPr marL="37464">
              <a:lnSpc>
                <a:spcPts val="535"/>
              </a:lnSpc>
              <a:tabLst>
                <a:tab pos="111125" algn="l"/>
              </a:tabLst>
            </a:pPr>
            <a:r>
              <a:rPr lang="en-US" sz="675" spc="-52" baseline="6172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            </a:t>
            </a:r>
            <a:r>
              <a:rPr lang="ko-KR" altLang="en-US" sz="675" spc="-52" baseline="6172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향후 수시발송</a:t>
            </a:r>
            <a:endParaRPr sz="675" baseline="6172" dirty="0">
              <a:latin typeface="휴먼둥근헤드라인" panose="02030504000101010101" pitchFamily="18" charset="-127"/>
              <a:ea typeface="휴먼둥근헤드라인" panose="02030504000101010101" pitchFamily="18" charset="-127"/>
              <a:cs typeface="휴먼둥근헤드라인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30268" y="889698"/>
            <a:ext cx="796023" cy="38324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031665" y="930219"/>
            <a:ext cx="513715" cy="295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0489" indent="-73025">
              <a:lnSpc>
                <a:spcPts val="535"/>
              </a:lnSpc>
              <a:spcBef>
                <a:spcPts val="90"/>
              </a:spcBef>
              <a:buChar char="-"/>
              <a:tabLst>
                <a:tab pos="111125" algn="l"/>
              </a:tabLst>
            </a:pPr>
            <a:r>
              <a:rPr sz="675" spc="-37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주</a:t>
            </a:r>
            <a:r>
              <a:rPr sz="675" spc="-60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5</a:t>
            </a:r>
            <a:r>
              <a:rPr sz="675" spc="-37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회</a:t>
            </a:r>
            <a:r>
              <a:rPr sz="675" spc="-157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 </a:t>
            </a:r>
            <a:r>
              <a:rPr sz="675" spc="-37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집하</a:t>
            </a:r>
            <a:endParaRPr sz="675" baseline="12345">
              <a:latin typeface="휴먼둥근헤드라인"/>
              <a:cs typeface="휴먼둥근헤드라인"/>
            </a:endParaRPr>
          </a:p>
          <a:p>
            <a:pPr marL="110489" indent="-73025">
              <a:lnSpc>
                <a:spcPts val="535"/>
              </a:lnSpc>
              <a:buChar char="-"/>
              <a:tabLst>
                <a:tab pos="111125" algn="l"/>
              </a:tabLst>
            </a:pPr>
            <a:r>
              <a:rPr sz="675" spc="-37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상품</a:t>
            </a:r>
            <a:r>
              <a:rPr sz="675" spc="-52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화</a:t>
            </a:r>
            <a:r>
              <a:rPr sz="675" spc="-75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:</a:t>
            </a:r>
            <a:r>
              <a:rPr sz="675" spc="-150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 </a:t>
            </a:r>
            <a:r>
              <a:rPr sz="675" spc="-37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가맹점</a:t>
            </a:r>
            <a:endParaRPr sz="675" baseline="12345">
              <a:latin typeface="휴먼둥근헤드라인"/>
              <a:cs typeface="휴먼둥근헤드라인"/>
            </a:endParaRPr>
          </a:p>
          <a:p>
            <a:pPr marL="110489" indent="-73025">
              <a:lnSpc>
                <a:spcPts val="535"/>
              </a:lnSpc>
              <a:buChar char="-"/>
              <a:tabLst>
                <a:tab pos="111125" algn="l"/>
              </a:tabLst>
            </a:pPr>
            <a:r>
              <a:rPr sz="675" spc="-37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주문</a:t>
            </a:r>
            <a:r>
              <a:rPr sz="675" spc="-52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마</a:t>
            </a:r>
            <a:r>
              <a:rPr sz="675" spc="-37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감</a:t>
            </a:r>
            <a:r>
              <a:rPr sz="675" spc="-75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:</a:t>
            </a:r>
            <a:r>
              <a:rPr sz="675" spc="-150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 </a:t>
            </a:r>
            <a:r>
              <a:rPr sz="675" spc="-187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1</a:t>
            </a:r>
            <a:r>
              <a:rPr sz="675" spc="-60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2</a:t>
            </a:r>
            <a:r>
              <a:rPr sz="675" spc="-37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시</a:t>
            </a:r>
            <a:endParaRPr sz="675" baseline="12345">
              <a:latin typeface="휴먼둥근헤드라인"/>
              <a:cs typeface="휴먼둥근헤드라인"/>
            </a:endParaRPr>
          </a:p>
          <a:p>
            <a:pPr marL="110489" indent="-73025">
              <a:lnSpc>
                <a:spcPts val="535"/>
              </a:lnSpc>
              <a:buChar char="-"/>
              <a:tabLst>
                <a:tab pos="111125" algn="l"/>
              </a:tabLst>
            </a:pPr>
            <a:r>
              <a:rPr sz="675" spc="-37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상품</a:t>
            </a:r>
            <a:r>
              <a:rPr sz="675" spc="-52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발</a:t>
            </a:r>
            <a:r>
              <a:rPr sz="675" spc="-37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송</a:t>
            </a:r>
            <a:r>
              <a:rPr sz="675" spc="-75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:</a:t>
            </a:r>
            <a:r>
              <a:rPr sz="675" spc="-150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 </a:t>
            </a:r>
            <a:r>
              <a:rPr sz="675" spc="-187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1</a:t>
            </a:r>
            <a:r>
              <a:rPr sz="675" spc="-37" baseline="12345" dirty="0">
                <a:solidFill>
                  <a:srgbClr val="585858"/>
                </a:solidFill>
                <a:latin typeface="휴먼둥근헤드라인"/>
                <a:cs typeface="휴먼둥근헤드라인"/>
              </a:rPr>
              <a:t>회</a:t>
            </a:r>
            <a:endParaRPr sz="675" baseline="12345">
              <a:latin typeface="휴먼둥근헤드라인"/>
              <a:cs typeface="휴먼둥근헤드라인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87990" y="1735277"/>
            <a:ext cx="657783" cy="68742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43035" y="1907133"/>
            <a:ext cx="480047" cy="20379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21700" y="2313190"/>
            <a:ext cx="1523695" cy="171856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317500" y="1443278"/>
            <a:ext cx="1144270" cy="1111885"/>
            <a:chOff x="317500" y="1443278"/>
            <a:chExt cx="1144270" cy="1111885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7500" y="1726158"/>
              <a:ext cx="1143901" cy="8288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4858" y="1443278"/>
              <a:ext cx="730707" cy="41366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40265" y="1479120"/>
            <a:ext cx="597535" cy="25844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550" spc="6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H</a:t>
            </a:r>
            <a:r>
              <a:rPr sz="550" spc="7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U</a:t>
            </a:r>
            <a:r>
              <a:rPr sz="550" spc="3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B</a:t>
            </a:r>
            <a:r>
              <a:rPr sz="550" spc="-10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 </a:t>
            </a:r>
            <a:r>
              <a:rPr sz="550" spc="6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C</a:t>
            </a:r>
            <a:r>
              <a:rPr sz="550" spc="7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E</a:t>
            </a:r>
            <a:r>
              <a:rPr sz="550" spc="6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N</a:t>
            </a:r>
            <a:r>
              <a:rPr sz="550" spc="2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T</a:t>
            </a:r>
            <a:r>
              <a:rPr sz="550" spc="7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E</a:t>
            </a:r>
            <a:r>
              <a:rPr sz="550" spc="4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R</a:t>
            </a:r>
            <a:endParaRPr sz="550" dirty="0">
              <a:latin typeface="휴먼둥근헤드라인"/>
              <a:cs typeface="휴먼둥근헤드라인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400" spc="3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D</a:t>
            </a:r>
            <a:r>
              <a:rPr sz="400" spc="6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O</a:t>
            </a:r>
            <a:r>
              <a:rPr sz="400" spc="3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D</a:t>
            </a:r>
            <a:r>
              <a:rPr sz="400" spc="6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O</a:t>
            </a:r>
            <a:r>
              <a:rPr sz="400" spc="4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F</a:t>
            </a:r>
            <a:r>
              <a:rPr sz="400" spc="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L</a:t>
            </a:r>
            <a:r>
              <a:rPr sz="400" spc="4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E</a:t>
            </a:r>
            <a:r>
              <a:rPr sz="400" spc="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X</a:t>
            </a:r>
            <a:r>
              <a:rPr sz="400" spc="-8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 </a:t>
            </a:r>
            <a:r>
              <a:rPr sz="40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3</a:t>
            </a:r>
            <a:r>
              <a:rPr sz="400" spc="10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P</a:t>
            </a:r>
            <a:r>
              <a:rPr sz="400" spc="15" dirty="0">
                <a:solidFill>
                  <a:srgbClr val="FFDD00"/>
                </a:solidFill>
                <a:latin typeface="휴먼둥근헤드라인"/>
                <a:cs typeface="휴먼둥근헤드라인"/>
              </a:rPr>
              <a:t>L</a:t>
            </a:r>
            <a:endParaRPr sz="400" dirty="0">
              <a:latin typeface="휴먼둥근헤드라인"/>
              <a:cs typeface="휴먼둥근헤드라인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lang="en-US" sz="4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12</a:t>
            </a:r>
            <a:r>
              <a:rPr sz="400" spc="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/</a:t>
            </a:r>
            <a:r>
              <a:rPr lang="en-US" sz="400" spc="-3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5</a:t>
            </a:r>
            <a:r>
              <a:rPr sz="400" spc="-9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40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R</a:t>
            </a:r>
            <a:r>
              <a:rPr sz="4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u</a:t>
            </a:r>
            <a:r>
              <a:rPr sz="400" spc="-3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n</a:t>
            </a:r>
            <a:r>
              <a:rPr sz="4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n</a:t>
            </a:r>
            <a:r>
              <a:rPr sz="400" spc="-4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i</a:t>
            </a:r>
            <a:r>
              <a:rPr sz="4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n</a:t>
            </a:r>
            <a:r>
              <a:rPr sz="400" spc="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g</a:t>
            </a:r>
            <a:endParaRPr sz="400" dirty="0">
              <a:latin typeface="휴먼둥근헤드라인"/>
              <a:cs typeface="휴먼둥근헤드라인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03307" y="2373845"/>
            <a:ext cx="358140" cy="12065"/>
          </a:xfrm>
          <a:custGeom>
            <a:avLst/>
            <a:gdLst/>
            <a:ahLst/>
            <a:cxnLst/>
            <a:rect l="l" t="t" r="r" b="b"/>
            <a:pathLst>
              <a:path w="358139" h="12064">
                <a:moveTo>
                  <a:pt x="357759" y="0"/>
                </a:moveTo>
                <a:lnTo>
                  <a:pt x="0" y="0"/>
                </a:lnTo>
                <a:lnTo>
                  <a:pt x="0" y="11976"/>
                </a:lnTo>
                <a:lnTo>
                  <a:pt x="357759" y="11976"/>
                </a:lnTo>
                <a:lnTo>
                  <a:pt x="357759" y="0"/>
                </a:lnTo>
                <a:close/>
              </a:path>
            </a:pathLst>
          </a:custGeom>
          <a:solidFill>
            <a:srgbClr val="008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47453" y="2001799"/>
            <a:ext cx="711835" cy="12065"/>
          </a:xfrm>
          <a:custGeom>
            <a:avLst/>
            <a:gdLst/>
            <a:ahLst/>
            <a:cxnLst/>
            <a:rect l="l" t="t" r="r" b="b"/>
            <a:pathLst>
              <a:path w="711835" h="12064">
                <a:moveTo>
                  <a:pt x="711720" y="0"/>
                </a:moveTo>
                <a:lnTo>
                  <a:pt x="0" y="0"/>
                </a:lnTo>
                <a:lnTo>
                  <a:pt x="0" y="11976"/>
                </a:lnTo>
                <a:lnTo>
                  <a:pt x="711720" y="11976"/>
                </a:lnTo>
                <a:lnTo>
                  <a:pt x="711720" y="0"/>
                </a:lnTo>
                <a:close/>
              </a:path>
            </a:pathLst>
          </a:custGeom>
          <a:solidFill>
            <a:srgbClr val="008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1338160" y="1496504"/>
            <a:ext cx="2520950" cy="945515"/>
            <a:chOff x="1338160" y="1496504"/>
            <a:chExt cx="2520950" cy="945515"/>
          </a:xfrm>
        </p:grpSpPr>
        <p:sp>
          <p:nvSpPr>
            <p:cNvPr id="28" name="object 28"/>
            <p:cNvSpPr/>
            <p:nvPr/>
          </p:nvSpPr>
          <p:spPr>
            <a:xfrm>
              <a:off x="1340154" y="2403779"/>
              <a:ext cx="487680" cy="36830"/>
            </a:xfrm>
            <a:custGeom>
              <a:avLst/>
              <a:gdLst/>
              <a:ahLst/>
              <a:cxnLst/>
              <a:rect l="l" t="t" r="r" b="b"/>
              <a:pathLst>
                <a:path w="487680" h="36830">
                  <a:moveTo>
                    <a:pt x="36182" y="12077"/>
                  </a:moveTo>
                  <a:lnTo>
                    <a:pt x="12065" y="12077"/>
                  </a:lnTo>
                  <a:lnTo>
                    <a:pt x="12119" y="24142"/>
                  </a:lnTo>
                  <a:lnTo>
                    <a:pt x="36182" y="36220"/>
                  </a:lnTo>
                  <a:lnTo>
                    <a:pt x="36182" y="12077"/>
                  </a:lnTo>
                  <a:close/>
                </a:path>
                <a:path w="487680" h="36830">
                  <a:moveTo>
                    <a:pt x="12065" y="24115"/>
                  </a:moveTo>
                  <a:close/>
                </a:path>
                <a:path w="487680" h="36830">
                  <a:moveTo>
                    <a:pt x="487362" y="12077"/>
                  </a:moveTo>
                  <a:lnTo>
                    <a:pt x="36182" y="12077"/>
                  </a:lnTo>
                  <a:lnTo>
                    <a:pt x="36182" y="24142"/>
                  </a:lnTo>
                  <a:lnTo>
                    <a:pt x="487362" y="24142"/>
                  </a:lnTo>
                  <a:lnTo>
                    <a:pt x="487362" y="12077"/>
                  </a:lnTo>
                  <a:close/>
                </a:path>
                <a:path w="487680" h="36830">
                  <a:moveTo>
                    <a:pt x="36182" y="0"/>
                  </a:moveTo>
                  <a:lnTo>
                    <a:pt x="0" y="18059"/>
                  </a:lnTo>
                  <a:lnTo>
                    <a:pt x="12065" y="24115"/>
                  </a:lnTo>
                  <a:lnTo>
                    <a:pt x="12065" y="12077"/>
                  </a:lnTo>
                  <a:lnTo>
                    <a:pt x="36182" y="12077"/>
                  </a:lnTo>
                  <a:lnTo>
                    <a:pt x="36182" y="0"/>
                  </a:lnTo>
                  <a:close/>
                </a:path>
              </a:pathLst>
            </a:custGeom>
            <a:solidFill>
              <a:srgbClr val="008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40154" y="2403779"/>
              <a:ext cx="487680" cy="36830"/>
            </a:xfrm>
            <a:custGeom>
              <a:avLst/>
              <a:gdLst/>
              <a:ahLst/>
              <a:cxnLst/>
              <a:rect l="l" t="t" r="r" b="b"/>
              <a:pathLst>
                <a:path w="487680" h="36830">
                  <a:moveTo>
                    <a:pt x="487362" y="24142"/>
                  </a:moveTo>
                  <a:lnTo>
                    <a:pt x="12065" y="24142"/>
                  </a:lnTo>
                  <a:lnTo>
                    <a:pt x="12065" y="12077"/>
                  </a:lnTo>
                  <a:lnTo>
                    <a:pt x="487362" y="12077"/>
                  </a:lnTo>
                  <a:lnTo>
                    <a:pt x="487362" y="24142"/>
                  </a:lnTo>
                  <a:close/>
                </a:path>
                <a:path w="487680" h="36830">
                  <a:moveTo>
                    <a:pt x="36182" y="36220"/>
                  </a:moveTo>
                  <a:lnTo>
                    <a:pt x="0" y="18059"/>
                  </a:lnTo>
                  <a:lnTo>
                    <a:pt x="36182" y="0"/>
                  </a:lnTo>
                  <a:lnTo>
                    <a:pt x="36182" y="36220"/>
                  </a:lnTo>
                  <a:close/>
                </a:path>
              </a:pathLst>
            </a:custGeom>
            <a:ln w="3987">
              <a:solidFill>
                <a:srgbClr val="008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78114" y="1989632"/>
              <a:ext cx="981710" cy="36830"/>
            </a:xfrm>
            <a:custGeom>
              <a:avLst/>
              <a:gdLst/>
              <a:ahLst/>
              <a:cxnLst/>
              <a:rect l="l" t="t" r="r" b="b"/>
              <a:pathLst>
                <a:path w="981710" h="36830">
                  <a:moveTo>
                    <a:pt x="36182" y="12077"/>
                  </a:moveTo>
                  <a:lnTo>
                    <a:pt x="12065" y="12077"/>
                  </a:lnTo>
                  <a:lnTo>
                    <a:pt x="12119" y="24142"/>
                  </a:lnTo>
                  <a:lnTo>
                    <a:pt x="36182" y="36220"/>
                  </a:lnTo>
                  <a:lnTo>
                    <a:pt x="36182" y="12077"/>
                  </a:lnTo>
                  <a:close/>
                </a:path>
                <a:path w="981710" h="36830">
                  <a:moveTo>
                    <a:pt x="12065" y="24115"/>
                  </a:moveTo>
                  <a:close/>
                </a:path>
                <a:path w="981710" h="36830">
                  <a:moveTo>
                    <a:pt x="981557" y="12077"/>
                  </a:moveTo>
                  <a:lnTo>
                    <a:pt x="36182" y="12077"/>
                  </a:lnTo>
                  <a:lnTo>
                    <a:pt x="36182" y="24142"/>
                  </a:lnTo>
                  <a:lnTo>
                    <a:pt x="981557" y="24142"/>
                  </a:lnTo>
                  <a:lnTo>
                    <a:pt x="981557" y="12077"/>
                  </a:lnTo>
                  <a:close/>
                </a:path>
                <a:path w="981710" h="36830">
                  <a:moveTo>
                    <a:pt x="36182" y="0"/>
                  </a:moveTo>
                  <a:lnTo>
                    <a:pt x="0" y="18059"/>
                  </a:lnTo>
                  <a:lnTo>
                    <a:pt x="12065" y="24115"/>
                  </a:lnTo>
                  <a:lnTo>
                    <a:pt x="12065" y="12077"/>
                  </a:lnTo>
                  <a:lnTo>
                    <a:pt x="36182" y="12077"/>
                  </a:lnTo>
                  <a:lnTo>
                    <a:pt x="36182" y="0"/>
                  </a:lnTo>
                  <a:close/>
                </a:path>
              </a:pathLst>
            </a:custGeom>
            <a:solidFill>
              <a:srgbClr val="008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78114" y="1989632"/>
              <a:ext cx="981710" cy="36830"/>
            </a:xfrm>
            <a:custGeom>
              <a:avLst/>
              <a:gdLst/>
              <a:ahLst/>
              <a:cxnLst/>
              <a:rect l="l" t="t" r="r" b="b"/>
              <a:pathLst>
                <a:path w="981710" h="36830">
                  <a:moveTo>
                    <a:pt x="981557" y="24142"/>
                  </a:moveTo>
                  <a:lnTo>
                    <a:pt x="12065" y="24142"/>
                  </a:lnTo>
                  <a:lnTo>
                    <a:pt x="12065" y="12077"/>
                  </a:lnTo>
                  <a:lnTo>
                    <a:pt x="981557" y="12077"/>
                  </a:lnTo>
                  <a:lnTo>
                    <a:pt x="981557" y="24142"/>
                  </a:lnTo>
                  <a:close/>
                </a:path>
                <a:path w="981710" h="36830">
                  <a:moveTo>
                    <a:pt x="36182" y="36220"/>
                  </a:moveTo>
                  <a:lnTo>
                    <a:pt x="0" y="18059"/>
                  </a:lnTo>
                  <a:lnTo>
                    <a:pt x="36182" y="0"/>
                  </a:lnTo>
                  <a:lnTo>
                    <a:pt x="36182" y="36220"/>
                  </a:lnTo>
                  <a:close/>
                </a:path>
              </a:pathLst>
            </a:custGeom>
            <a:ln w="3987">
              <a:solidFill>
                <a:srgbClr val="0086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72156" y="1496504"/>
              <a:ext cx="264325" cy="26462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976740" y="1606765"/>
              <a:ext cx="880744" cy="182880"/>
            </a:xfrm>
            <a:custGeom>
              <a:avLst/>
              <a:gdLst/>
              <a:ahLst/>
              <a:cxnLst/>
              <a:rect l="l" t="t" r="r" b="b"/>
              <a:pathLst>
                <a:path w="880745" h="182880">
                  <a:moveTo>
                    <a:pt x="844829" y="164058"/>
                  </a:moveTo>
                  <a:lnTo>
                    <a:pt x="842556" y="175844"/>
                  </a:lnTo>
                  <a:lnTo>
                    <a:pt x="877874" y="182880"/>
                  </a:lnTo>
                  <a:lnTo>
                    <a:pt x="880338" y="170903"/>
                  </a:lnTo>
                  <a:lnTo>
                    <a:pt x="844829" y="164058"/>
                  </a:lnTo>
                  <a:close/>
                </a:path>
                <a:path w="880745" h="182880">
                  <a:moveTo>
                    <a:pt x="797356" y="154940"/>
                  </a:moveTo>
                  <a:lnTo>
                    <a:pt x="795083" y="166725"/>
                  </a:lnTo>
                  <a:lnTo>
                    <a:pt x="830592" y="173570"/>
                  </a:lnTo>
                  <a:lnTo>
                    <a:pt x="832865" y="161785"/>
                  </a:lnTo>
                  <a:lnTo>
                    <a:pt x="797356" y="154940"/>
                  </a:lnTo>
                  <a:close/>
                </a:path>
                <a:path w="880745" h="182880">
                  <a:moveTo>
                    <a:pt x="750074" y="145618"/>
                  </a:moveTo>
                  <a:lnTo>
                    <a:pt x="747801" y="157403"/>
                  </a:lnTo>
                  <a:lnTo>
                    <a:pt x="783310" y="164439"/>
                  </a:lnTo>
                  <a:lnTo>
                    <a:pt x="785583" y="152463"/>
                  </a:lnTo>
                  <a:lnTo>
                    <a:pt x="750074" y="145618"/>
                  </a:lnTo>
                  <a:close/>
                </a:path>
                <a:path w="880745" h="182880">
                  <a:moveTo>
                    <a:pt x="702792" y="136499"/>
                  </a:moveTo>
                  <a:lnTo>
                    <a:pt x="700519" y="148285"/>
                  </a:lnTo>
                  <a:lnTo>
                    <a:pt x="736028" y="155130"/>
                  </a:lnTo>
                  <a:lnTo>
                    <a:pt x="738301" y="143344"/>
                  </a:lnTo>
                  <a:lnTo>
                    <a:pt x="702792" y="136499"/>
                  </a:lnTo>
                  <a:close/>
                </a:path>
                <a:path w="880745" h="182880">
                  <a:moveTo>
                    <a:pt x="655510" y="127177"/>
                  </a:moveTo>
                  <a:lnTo>
                    <a:pt x="653224" y="138963"/>
                  </a:lnTo>
                  <a:lnTo>
                    <a:pt x="688746" y="145999"/>
                  </a:lnTo>
                  <a:lnTo>
                    <a:pt x="691019" y="134023"/>
                  </a:lnTo>
                  <a:lnTo>
                    <a:pt x="655510" y="127177"/>
                  </a:lnTo>
                  <a:close/>
                </a:path>
                <a:path w="880745" h="182880">
                  <a:moveTo>
                    <a:pt x="608228" y="118059"/>
                  </a:moveTo>
                  <a:lnTo>
                    <a:pt x="605942" y="129844"/>
                  </a:lnTo>
                  <a:lnTo>
                    <a:pt x="641273" y="136690"/>
                  </a:lnTo>
                  <a:lnTo>
                    <a:pt x="643737" y="124904"/>
                  </a:lnTo>
                  <a:lnTo>
                    <a:pt x="608228" y="118059"/>
                  </a:lnTo>
                  <a:close/>
                </a:path>
                <a:path w="880745" h="182880">
                  <a:moveTo>
                    <a:pt x="560946" y="108737"/>
                  </a:moveTo>
                  <a:lnTo>
                    <a:pt x="558469" y="120523"/>
                  </a:lnTo>
                  <a:lnTo>
                    <a:pt x="593978" y="127558"/>
                  </a:lnTo>
                  <a:lnTo>
                    <a:pt x="596264" y="115582"/>
                  </a:lnTo>
                  <a:lnTo>
                    <a:pt x="560946" y="108737"/>
                  </a:lnTo>
                  <a:close/>
                </a:path>
                <a:path w="880745" h="182880">
                  <a:moveTo>
                    <a:pt x="513473" y="99618"/>
                  </a:moveTo>
                  <a:lnTo>
                    <a:pt x="511187" y="111404"/>
                  </a:lnTo>
                  <a:lnTo>
                    <a:pt x="546696" y="118249"/>
                  </a:lnTo>
                  <a:lnTo>
                    <a:pt x="548982" y="106464"/>
                  </a:lnTo>
                  <a:lnTo>
                    <a:pt x="513473" y="99618"/>
                  </a:lnTo>
                  <a:close/>
                </a:path>
                <a:path w="880745" h="182880">
                  <a:moveTo>
                    <a:pt x="466191" y="90297"/>
                  </a:moveTo>
                  <a:lnTo>
                    <a:pt x="463905" y="102082"/>
                  </a:lnTo>
                  <a:lnTo>
                    <a:pt x="499414" y="109118"/>
                  </a:lnTo>
                  <a:lnTo>
                    <a:pt x="501700" y="97142"/>
                  </a:lnTo>
                  <a:lnTo>
                    <a:pt x="466191" y="90297"/>
                  </a:lnTo>
                  <a:close/>
                </a:path>
                <a:path w="880745" h="182880">
                  <a:moveTo>
                    <a:pt x="418909" y="81178"/>
                  </a:moveTo>
                  <a:lnTo>
                    <a:pt x="416623" y="92964"/>
                  </a:lnTo>
                  <a:lnTo>
                    <a:pt x="452132" y="99809"/>
                  </a:lnTo>
                  <a:lnTo>
                    <a:pt x="454418" y="88023"/>
                  </a:lnTo>
                  <a:lnTo>
                    <a:pt x="418909" y="81178"/>
                  </a:lnTo>
                  <a:close/>
                </a:path>
                <a:path w="880745" h="182880">
                  <a:moveTo>
                    <a:pt x="371627" y="71856"/>
                  </a:moveTo>
                  <a:lnTo>
                    <a:pt x="369341" y="83642"/>
                  </a:lnTo>
                  <a:lnTo>
                    <a:pt x="404850" y="90678"/>
                  </a:lnTo>
                  <a:lnTo>
                    <a:pt x="407136" y="78701"/>
                  </a:lnTo>
                  <a:lnTo>
                    <a:pt x="371627" y="71856"/>
                  </a:lnTo>
                  <a:close/>
                </a:path>
                <a:path w="880745" h="182880">
                  <a:moveTo>
                    <a:pt x="324332" y="62737"/>
                  </a:moveTo>
                  <a:lnTo>
                    <a:pt x="321868" y="74523"/>
                  </a:lnTo>
                  <a:lnTo>
                    <a:pt x="357377" y="81368"/>
                  </a:lnTo>
                  <a:lnTo>
                    <a:pt x="359663" y="69583"/>
                  </a:lnTo>
                  <a:lnTo>
                    <a:pt x="324332" y="62737"/>
                  </a:lnTo>
                  <a:close/>
                </a:path>
                <a:path w="880745" h="182880">
                  <a:moveTo>
                    <a:pt x="276860" y="53416"/>
                  </a:moveTo>
                  <a:lnTo>
                    <a:pt x="274586" y="65201"/>
                  </a:lnTo>
                  <a:lnTo>
                    <a:pt x="310095" y="72237"/>
                  </a:lnTo>
                  <a:lnTo>
                    <a:pt x="312369" y="60261"/>
                  </a:lnTo>
                  <a:lnTo>
                    <a:pt x="276860" y="53416"/>
                  </a:lnTo>
                  <a:close/>
                </a:path>
                <a:path w="880745" h="182880">
                  <a:moveTo>
                    <a:pt x="229577" y="44297"/>
                  </a:moveTo>
                  <a:lnTo>
                    <a:pt x="227304" y="56083"/>
                  </a:lnTo>
                  <a:lnTo>
                    <a:pt x="262813" y="62928"/>
                  </a:lnTo>
                  <a:lnTo>
                    <a:pt x="265087" y="51142"/>
                  </a:lnTo>
                  <a:lnTo>
                    <a:pt x="229577" y="44297"/>
                  </a:lnTo>
                  <a:close/>
                </a:path>
                <a:path w="880745" h="182880">
                  <a:moveTo>
                    <a:pt x="182295" y="34975"/>
                  </a:moveTo>
                  <a:lnTo>
                    <a:pt x="180022" y="46761"/>
                  </a:lnTo>
                  <a:lnTo>
                    <a:pt x="215531" y="53797"/>
                  </a:lnTo>
                  <a:lnTo>
                    <a:pt x="217804" y="41821"/>
                  </a:lnTo>
                  <a:lnTo>
                    <a:pt x="182295" y="34975"/>
                  </a:lnTo>
                  <a:close/>
                </a:path>
                <a:path w="880745" h="182880">
                  <a:moveTo>
                    <a:pt x="135013" y="25857"/>
                  </a:moveTo>
                  <a:lnTo>
                    <a:pt x="132740" y="37642"/>
                  </a:lnTo>
                  <a:lnTo>
                    <a:pt x="168249" y="44488"/>
                  </a:lnTo>
                  <a:lnTo>
                    <a:pt x="170522" y="32702"/>
                  </a:lnTo>
                  <a:lnTo>
                    <a:pt x="135013" y="25857"/>
                  </a:lnTo>
                  <a:close/>
                </a:path>
                <a:path w="880745" h="182880">
                  <a:moveTo>
                    <a:pt x="87731" y="16535"/>
                  </a:moveTo>
                  <a:lnTo>
                    <a:pt x="85267" y="28321"/>
                  </a:lnTo>
                  <a:lnTo>
                    <a:pt x="120776" y="35356"/>
                  </a:lnTo>
                  <a:lnTo>
                    <a:pt x="123240" y="23380"/>
                  </a:lnTo>
                  <a:lnTo>
                    <a:pt x="87731" y="16535"/>
                  </a:lnTo>
                  <a:close/>
                </a:path>
                <a:path w="880745" h="182880">
                  <a:moveTo>
                    <a:pt x="40258" y="7416"/>
                  </a:moveTo>
                  <a:lnTo>
                    <a:pt x="37985" y="19202"/>
                  </a:lnTo>
                  <a:lnTo>
                    <a:pt x="73494" y="26047"/>
                  </a:lnTo>
                  <a:lnTo>
                    <a:pt x="75768" y="14262"/>
                  </a:lnTo>
                  <a:lnTo>
                    <a:pt x="40258" y="7416"/>
                  </a:lnTo>
                  <a:close/>
                </a:path>
                <a:path w="880745" h="182880">
                  <a:moveTo>
                    <a:pt x="2285" y="0"/>
                  </a:moveTo>
                  <a:lnTo>
                    <a:pt x="0" y="11785"/>
                  </a:lnTo>
                  <a:lnTo>
                    <a:pt x="26212" y="16916"/>
                  </a:lnTo>
                  <a:lnTo>
                    <a:pt x="28486" y="4940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343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76740" y="1606765"/>
              <a:ext cx="880744" cy="182880"/>
            </a:xfrm>
            <a:custGeom>
              <a:avLst/>
              <a:gdLst/>
              <a:ahLst/>
              <a:cxnLst/>
              <a:rect l="l" t="t" r="r" b="b"/>
              <a:pathLst>
                <a:path w="880745" h="182880">
                  <a:moveTo>
                    <a:pt x="877874" y="182880"/>
                  </a:moveTo>
                  <a:lnTo>
                    <a:pt x="842556" y="175844"/>
                  </a:lnTo>
                  <a:lnTo>
                    <a:pt x="844829" y="164058"/>
                  </a:lnTo>
                  <a:lnTo>
                    <a:pt x="880338" y="170903"/>
                  </a:lnTo>
                  <a:lnTo>
                    <a:pt x="877874" y="182880"/>
                  </a:lnTo>
                  <a:close/>
                </a:path>
                <a:path w="880745" h="182880">
                  <a:moveTo>
                    <a:pt x="830592" y="173570"/>
                  </a:moveTo>
                  <a:lnTo>
                    <a:pt x="795083" y="166725"/>
                  </a:lnTo>
                  <a:lnTo>
                    <a:pt x="797356" y="154940"/>
                  </a:lnTo>
                  <a:lnTo>
                    <a:pt x="832865" y="161785"/>
                  </a:lnTo>
                  <a:lnTo>
                    <a:pt x="830592" y="173570"/>
                  </a:lnTo>
                  <a:close/>
                </a:path>
                <a:path w="880745" h="182880">
                  <a:moveTo>
                    <a:pt x="783310" y="164439"/>
                  </a:moveTo>
                  <a:lnTo>
                    <a:pt x="747801" y="157403"/>
                  </a:lnTo>
                  <a:lnTo>
                    <a:pt x="750074" y="145618"/>
                  </a:lnTo>
                  <a:lnTo>
                    <a:pt x="785583" y="152463"/>
                  </a:lnTo>
                  <a:lnTo>
                    <a:pt x="783310" y="164439"/>
                  </a:lnTo>
                  <a:close/>
                </a:path>
                <a:path w="880745" h="182880">
                  <a:moveTo>
                    <a:pt x="736028" y="155130"/>
                  </a:moveTo>
                  <a:lnTo>
                    <a:pt x="700519" y="148285"/>
                  </a:lnTo>
                  <a:lnTo>
                    <a:pt x="702792" y="136499"/>
                  </a:lnTo>
                  <a:lnTo>
                    <a:pt x="738301" y="143344"/>
                  </a:lnTo>
                  <a:lnTo>
                    <a:pt x="736028" y="155130"/>
                  </a:lnTo>
                  <a:close/>
                </a:path>
                <a:path w="880745" h="182880">
                  <a:moveTo>
                    <a:pt x="688746" y="145999"/>
                  </a:moveTo>
                  <a:lnTo>
                    <a:pt x="653224" y="138963"/>
                  </a:lnTo>
                  <a:lnTo>
                    <a:pt x="655510" y="127177"/>
                  </a:lnTo>
                  <a:lnTo>
                    <a:pt x="691019" y="134023"/>
                  </a:lnTo>
                  <a:lnTo>
                    <a:pt x="688746" y="145999"/>
                  </a:lnTo>
                  <a:close/>
                </a:path>
                <a:path w="880745" h="182880">
                  <a:moveTo>
                    <a:pt x="641273" y="136690"/>
                  </a:moveTo>
                  <a:lnTo>
                    <a:pt x="605942" y="129844"/>
                  </a:lnTo>
                  <a:lnTo>
                    <a:pt x="608228" y="118059"/>
                  </a:lnTo>
                  <a:lnTo>
                    <a:pt x="643737" y="124904"/>
                  </a:lnTo>
                  <a:lnTo>
                    <a:pt x="641273" y="136690"/>
                  </a:lnTo>
                  <a:close/>
                </a:path>
                <a:path w="880745" h="182880">
                  <a:moveTo>
                    <a:pt x="593978" y="127558"/>
                  </a:moveTo>
                  <a:lnTo>
                    <a:pt x="558469" y="120523"/>
                  </a:lnTo>
                  <a:lnTo>
                    <a:pt x="560946" y="108737"/>
                  </a:lnTo>
                  <a:lnTo>
                    <a:pt x="596264" y="115582"/>
                  </a:lnTo>
                  <a:lnTo>
                    <a:pt x="593978" y="127558"/>
                  </a:lnTo>
                  <a:close/>
                </a:path>
                <a:path w="880745" h="182880">
                  <a:moveTo>
                    <a:pt x="546696" y="118249"/>
                  </a:moveTo>
                  <a:lnTo>
                    <a:pt x="511187" y="111404"/>
                  </a:lnTo>
                  <a:lnTo>
                    <a:pt x="513473" y="99618"/>
                  </a:lnTo>
                  <a:lnTo>
                    <a:pt x="548982" y="106464"/>
                  </a:lnTo>
                  <a:lnTo>
                    <a:pt x="546696" y="118249"/>
                  </a:lnTo>
                  <a:close/>
                </a:path>
                <a:path w="880745" h="182880">
                  <a:moveTo>
                    <a:pt x="499414" y="109118"/>
                  </a:moveTo>
                  <a:lnTo>
                    <a:pt x="463905" y="102082"/>
                  </a:lnTo>
                  <a:lnTo>
                    <a:pt x="466191" y="90297"/>
                  </a:lnTo>
                  <a:lnTo>
                    <a:pt x="501700" y="97142"/>
                  </a:lnTo>
                  <a:lnTo>
                    <a:pt x="499414" y="109118"/>
                  </a:lnTo>
                  <a:close/>
                </a:path>
                <a:path w="880745" h="182880">
                  <a:moveTo>
                    <a:pt x="452132" y="99809"/>
                  </a:moveTo>
                  <a:lnTo>
                    <a:pt x="416623" y="92964"/>
                  </a:lnTo>
                  <a:lnTo>
                    <a:pt x="418909" y="81178"/>
                  </a:lnTo>
                  <a:lnTo>
                    <a:pt x="454418" y="88023"/>
                  </a:lnTo>
                  <a:lnTo>
                    <a:pt x="452132" y="99809"/>
                  </a:lnTo>
                  <a:close/>
                </a:path>
                <a:path w="880745" h="182880">
                  <a:moveTo>
                    <a:pt x="404850" y="90678"/>
                  </a:moveTo>
                  <a:lnTo>
                    <a:pt x="369341" y="83642"/>
                  </a:lnTo>
                  <a:lnTo>
                    <a:pt x="371627" y="71856"/>
                  </a:lnTo>
                  <a:lnTo>
                    <a:pt x="407136" y="78701"/>
                  </a:lnTo>
                  <a:lnTo>
                    <a:pt x="404850" y="90678"/>
                  </a:lnTo>
                  <a:close/>
                </a:path>
                <a:path w="880745" h="182880">
                  <a:moveTo>
                    <a:pt x="357377" y="81368"/>
                  </a:moveTo>
                  <a:lnTo>
                    <a:pt x="321868" y="74523"/>
                  </a:lnTo>
                  <a:lnTo>
                    <a:pt x="324332" y="62737"/>
                  </a:lnTo>
                  <a:lnTo>
                    <a:pt x="359663" y="69583"/>
                  </a:lnTo>
                  <a:lnTo>
                    <a:pt x="357377" y="81368"/>
                  </a:lnTo>
                  <a:close/>
                </a:path>
                <a:path w="880745" h="182880">
                  <a:moveTo>
                    <a:pt x="310095" y="72237"/>
                  </a:moveTo>
                  <a:lnTo>
                    <a:pt x="274586" y="65201"/>
                  </a:lnTo>
                  <a:lnTo>
                    <a:pt x="276860" y="53416"/>
                  </a:lnTo>
                  <a:lnTo>
                    <a:pt x="312369" y="60261"/>
                  </a:lnTo>
                  <a:lnTo>
                    <a:pt x="310095" y="72237"/>
                  </a:lnTo>
                  <a:close/>
                </a:path>
                <a:path w="880745" h="182880">
                  <a:moveTo>
                    <a:pt x="262813" y="62928"/>
                  </a:moveTo>
                  <a:lnTo>
                    <a:pt x="227304" y="56083"/>
                  </a:lnTo>
                  <a:lnTo>
                    <a:pt x="229577" y="44297"/>
                  </a:lnTo>
                  <a:lnTo>
                    <a:pt x="265087" y="51142"/>
                  </a:lnTo>
                  <a:lnTo>
                    <a:pt x="262813" y="62928"/>
                  </a:lnTo>
                  <a:close/>
                </a:path>
                <a:path w="880745" h="182880">
                  <a:moveTo>
                    <a:pt x="215531" y="53797"/>
                  </a:moveTo>
                  <a:lnTo>
                    <a:pt x="180022" y="46761"/>
                  </a:lnTo>
                  <a:lnTo>
                    <a:pt x="182295" y="34975"/>
                  </a:lnTo>
                  <a:lnTo>
                    <a:pt x="217804" y="41821"/>
                  </a:lnTo>
                  <a:lnTo>
                    <a:pt x="215531" y="53797"/>
                  </a:lnTo>
                  <a:close/>
                </a:path>
                <a:path w="880745" h="182880">
                  <a:moveTo>
                    <a:pt x="168249" y="44488"/>
                  </a:moveTo>
                  <a:lnTo>
                    <a:pt x="132740" y="37642"/>
                  </a:lnTo>
                  <a:lnTo>
                    <a:pt x="135013" y="25857"/>
                  </a:lnTo>
                  <a:lnTo>
                    <a:pt x="170522" y="32702"/>
                  </a:lnTo>
                  <a:lnTo>
                    <a:pt x="168249" y="44488"/>
                  </a:lnTo>
                  <a:close/>
                </a:path>
                <a:path w="880745" h="182880">
                  <a:moveTo>
                    <a:pt x="120776" y="35356"/>
                  </a:moveTo>
                  <a:lnTo>
                    <a:pt x="85267" y="28321"/>
                  </a:lnTo>
                  <a:lnTo>
                    <a:pt x="87731" y="16535"/>
                  </a:lnTo>
                  <a:lnTo>
                    <a:pt x="123240" y="23380"/>
                  </a:lnTo>
                  <a:lnTo>
                    <a:pt x="120776" y="35356"/>
                  </a:lnTo>
                  <a:close/>
                </a:path>
                <a:path w="880745" h="182880">
                  <a:moveTo>
                    <a:pt x="73494" y="26047"/>
                  </a:moveTo>
                  <a:lnTo>
                    <a:pt x="37985" y="19202"/>
                  </a:lnTo>
                  <a:lnTo>
                    <a:pt x="40258" y="7416"/>
                  </a:lnTo>
                  <a:lnTo>
                    <a:pt x="75768" y="14262"/>
                  </a:lnTo>
                  <a:lnTo>
                    <a:pt x="73494" y="26047"/>
                  </a:lnTo>
                  <a:close/>
                </a:path>
                <a:path w="880745" h="182880">
                  <a:moveTo>
                    <a:pt x="26212" y="16916"/>
                  </a:moveTo>
                  <a:lnTo>
                    <a:pt x="0" y="11785"/>
                  </a:lnTo>
                  <a:lnTo>
                    <a:pt x="2285" y="0"/>
                  </a:lnTo>
                  <a:lnTo>
                    <a:pt x="28486" y="4940"/>
                  </a:lnTo>
                  <a:lnTo>
                    <a:pt x="26212" y="16916"/>
                  </a:lnTo>
                  <a:close/>
                </a:path>
              </a:pathLst>
            </a:custGeom>
            <a:ln w="3987">
              <a:solidFill>
                <a:srgbClr val="343C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69948" y="1596021"/>
              <a:ext cx="1161415" cy="263525"/>
            </a:xfrm>
            <a:custGeom>
              <a:avLst/>
              <a:gdLst/>
              <a:ahLst/>
              <a:cxnLst/>
              <a:rect l="l" t="t" r="r" b="b"/>
              <a:pathLst>
                <a:path w="1161414" h="263525">
                  <a:moveTo>
                    <a:pt x="1158722" y="0"/>
                  </a:moveTo>
                  <a:lnTo>
                    <a:pt x="1123403" y="7518"/>
                  </a:lnTo>
                  <a:lnTo>
                    <a:pt x="1125867" y="19303"/>
                  </a:lnTo>
                  <a:lnTo>
                    <a:pt x="1161288" y="11785"/>
                  </a:lnTo>
                  <a:lnTo>
                    <a:pt x="1158722" y="0"/>
                  </a:lnTo>
                  <a:close/>
                </a:path>
                <a:path w="1161414" h="263525">
                  <a:moveTo>
                    <a:pt x="1111631" y="9982"/>
                  </a:moveTo>
                  <a:lnTo>
                    <a:pt x="1076210" y="17589"/>
                  </a:lnTo>
                  <a:lnTo>
                    <a:pt x="1078776" y="29375"/>
                  </a:lnTo>
                  <a:lnTo>
                    <a:pt x="1114094" y="21767"/>
                  </a:lnTo>
                  <a:lnTo>
                    <a:pt x="1111631" y="9982"/>
                  </a:lnTo>
                  <a:close/>
                </a:path>
                <a:path w="1161414" h="263525">
                  <a:moveTo>
                    <a:pt x="1064437" y="20065"/>
                  </a:moveTo>
                  <a:lnTo>
                    <a:pt x="1029119" y="27571"/>
                  </a:lnTo>
                  <a:lnTo>
                    <a:pt x="1031595" y="39357"/>
                  </a:lnTo>
                  <a:lnTo>
                    <a:pt x="1067003" y="31851"/>
                  </a:lnTo>
                  <a:lnTo>
                    <a:pt x="1064437" y="20065"/>
                  </a:lnTo>
                  <a:close/>
                </a:path>
                <a:path w="1161414" h="263525">
                  <a:moveTo>
                    <a:pt x="1017257" y="30137"/>
                  </a:moveTo>
                  <a:lnTo>
                    <a:pt x="981938" y="37642"/>
                  </a:lnTo>
                  <a:lnTo>
                    <a:pt x="984402" y="49428"/>
                  </a:lnTo>
                  <a:lnTo>
                    <a:pt x="1019822" y="41922"/>
                  </a:lnTo>
                  <a:lnTo>
                    <a:pt x="1017257" y="30137"/>
                  </a:lnTo>
                  <a:close/>
                </a:path>
                <a:path w="1161414" h="263525">
                  <a:moveTo>
                    <a:pt x="970165" y="40119"/>
                  </a:moveTo>
                  <a:lnTo>
                    <a:pt x="934745" y="47726"/>
                  </a:lnTo>
                  <a:lnTo>
                    <a:pt x="937310" y="59512"/>
                  </a:lnTo>
                  <a:lnTo>
                    <a:pt x="972629" y="51993"/>
                  </a:lnTo>
                  <a:lnTo>
                    <a:pt x="970165" y="40119"/>
                  </a:lnTo>
                  <a:close/>
                </a:path>
                <a:path w="1161414" h="263525">
                  <a:moveTo>
                    <a:pt x="922972" y="50190"/>
                  </a:moveTo>
                  <a:lnTo>
                    <a:pt x="887653" y="57696"/>
                  </a:lnTo>
                  <a:lnTo>
                    <a:pt x="890117" y="69583"/>
                  </a:lnTo>
                  <a:lnTo>
                    <a:pt x="925537" y="61975"/>
                  </a:lnTo>
                  <a:lnTo>
                    <a:pt x="922972" y="50190"/>
                  </a:lnTo>
                  <a:close/>
                </a:path>
                <a:path w="1161414" h="263525">
                  <a:moveTo>
                    <a:pt x="875880" y="60261"/>
                  </a:moveTo>
                  <a:lnTo>
                    <a:pt x="840460" y="67779"/>
                  </a:lnTo>
                  <a:lnTo>
                    <a:pt x="843026" y="79565"/>
                  </a:lnTo>
                  <a:lnTo>
                    <a:pt x="878344" y="72059"/>
                  </a:lnTo>
                  <a:lnTo>
                    <a:pt x="875880" y="60261"/>
                  </a:lnTo>
                  <a:close/>
                </a:path>
                <a:path w="1161414" h="263525">
                  <a:moveTo>
                    <a:pt x="828687" y="70345"/>
                  </a:moveTo>
                  <a:lnTo>
                    <a:pt x="793369" y="77850"/>
                  </a:lnTo>
                  <a:lnTo>
                    <a:pt x="795845" y="89636"/>
                  </a:lnTo>
                  <a:lnTo>
                    <a:pt x="831164" y="82130"/>
                  </a:lnTo>
                  <a:lnTo>
                    <a:pt x="828687" y="70345"/>
                  </a:lnTo>
                  <a:close/>
                </a:path>
                <a:path w="1161414" h="263525">
                  <a:moveTo>
                    <a:pt x="781507" y="80327"/>
                  </a:moveTo>
                  <a:lnTo>
                    <a:pt x="746188" y="87922"/>
                  </a:lnTo>
                  <a:lnTo>
                    <a:pt x="748652" y="99720"/>
                  </a:lnTo>
                  <a:lnTo>
                    <a:pt x="784072" y="92113"/>
                  </a:lnTo>
                  <a:lnTo>
                    <a:pt x="781507" y="80327"/>
                  </a:lnTo>
                  <a:close/>
                </a:path>
                <a:path w="1161414" h="263525">
                  <a:moveTo>
                    <a:pt x="734415" y="90398"/>
                  </a:moveTo>
                  <a:lnTo>
                    <a:pt x="698995" y="97904"/>
                  </a:lnTo>
                  <a:lnTo>
                    <a:pt x="701560" y="109689"/>
                  </a:lnTo>
                  <a:lnTo>
                    <a:pt x="736879" y="102184"/>
                  </a:lnTo>
                  <a:lnTo>
                    <a:pt x="734415" y="90398"/>
                  </a:lnTo>
                  <a:close/>
                </a:path>
                <a:path w="1161414" h="263525">
                  <a:moveTo>
                    <a:pt x="687222" y="100469"/>
                  </a:moveTo>
                  <a:lnTo>
                    <a:pt x="651903" y="107988"/>
                  </a:lnTo>
                  <a:lnTo>
                    <a:pt x="654367" y="119773"/>
                  </a:lnTo>
                  <a:lnTo>
                    <a:pt x="689787" y="112255"/>
                  </a:lnTo>
                  <a:lnTo>
                    <a:pt x="687222" y="100469"/>
                  </a:lnTo>
                  <a:close/>
                </a:path>
                <a:path w="1161414" h="263525">
                  <a:moveTo>
                    <a:pt x="640130" y="110451"/>
                  </a:moveTo>
                  <a:lnTo>
                    <a:pt x="604710" y="118059"/>
                  </a:lnTo>
                  <a:lnTo>
                    <a:pt x="607275" y="129844"/>
                  </a:lnTo>
                  <a:lnTo>
                    <a:pt x="642594" y="122237"/>
                  </a:lnTo>
                  <a:lnTo>
                    <a:pt x="640130" y="110451"/>
                  </a:lnTo>
                  <a:close/>
                </a:path>
                <a:path w="1161414" h="263525">
                  <a:moveTo>
                    <a:pt x="592937" y="120535"/>
                  </a:moveTo>
                  <a:lnTo>
                    <a:pt x="557618" y="128041"/>
                  </a:lnTo>
                  <a:lnTo>
                    <a:pt x="560095" y="139826"/>
                  </a:lnTo>
                  <a:lnTo>
                    <a:pt x="595414" y="132321"/>
                  </a:lnTo>
                  <a:lnTo>
                    <a:pt x="592937" y="120535"/>
                  </a:lnTo>
                  <a:close/>
                </a:path>
                <a:path w="1161414" h="263525">
                  <a:moveTo>
                    <a:pt x="545757" y="130606"/>
                  </a:moveTo>
                  <a:lnTo>
                    <a:pt x="510438" y="138112"/>
                  </a:lnTo>
                  <a:lnTo>
                    <a:pt x="512902" y="149898"/>
                  </a:lnTo>
                  <a:lnTo>
                    <a:pt x="548309" y="142392"/>
                  </a:lnTo>
                  <a:lnTo>
                    <a:pt x="545757" y="130606"/>
                  </a:lnTo>
                  <a:close/>
                </a:path>
                <a:path w="1161414" h="263525">
                  <a:moveTo>
                    <a:pt x="498652" y="140588"/>
                  </a:moveTo>
                  <a:lnTo>
                    <a:pt x="463245" y="148196"/>
                  </a:lnTo>
                  <a:lnTo>
                    <a:pt x="465810" y="159981"/>
                  </a:lnTo>
                  <a:lnTo>
                    <a:pt x="501129" y="152463"/>
                  </a:lnTo>
                  <a:lnTo>
                    <a:pt x="498652" y="140588"/>
                  </a:lnTo>
                  <a:close/>
                </a:path>
                <a:path w="1161414" h="263525">
                  <a:moveTo>
                    <a:pt x="451472" y="150660"/>
                  </a:moveTo>
                  <a:lnTo>
                    <a:pt x="416153" y="158165"/>
                  </a:lnTo>
                  <a:lnTo>
                    <a:pt x="418617" y="170053"/>
                  </a:lnTo>
                  <a:lnTo>
                    <a:pt x="454037" y="162445"/>
                  </a:lnTo>
                  <a:lnTo>
                    <a:pt x="451472" y="150660"/>
                  </a:lnTo>
                  <a:close/>
                </a:path>
                <a:path w="1161414" h="263525">
                  <a:moveTo>
                    <a:pt x="404380" y="160743"/>
                  </a:moveTo>
                  <a:lnTo>
                    <a:pt x="368960" y="168249"/>
                  </a:lnTo>
                  <a:lnTo>
                    <a:pt x="371525" y="180035"/>
                  </a:lnTo>
                  <a:lnTo>
                    <a:pt x="406844" y="172529"/>
                  </a:lnTo>
                  <a:lnTo>
                    <a:pt x="404380" y="160743"/>
                  </a:lnTo>
                  <a:close/>
                </a:path>
                <a:path w="1161414" h="263525">
                  <a:moveTo>
                    <a:pt x="357187" y="170814"/>
                  </a:moveTo>
                  <a:lnTo>
                    <a:pt x="321868" y="178320"/>
                  </a:lnTo>
                  <a:lnTo>
                    <a:pt x="324332" y="190106"/>
                  </a:lnTo>
                  <a:lnTo>
                    <a:pt x="359663" y="182600"/>
                  </a:lnTo>
                  <a:lnTo>
                    <a:pt x="357187" y="170814"/>
                  </a:lnTo>
                  <a:close/>
                </a:path>
                <a:path w="1161414" h="263525">
                  <a:moveTo>
                    <a:pt x="310006" y="180797"/>
                  </a:moveTo>
                  <a:lnTo>
                    <a:pt x="274675" y="188391"/>
                  </a:lnTo>
                  <a:lnTo>
                    <a:pt x="277152" y="200190"/>
                  </a:lnTo>
                  <a:lnTo>
                    <a:pt x="312559" y="192582"/>
                  </a:lnTo>
                  <a:lnTo>
                    <a:pt x="310006" y="180797"/>
                  </a:lnTo>
                  <a:close/>
                </a:path>
                <a:path w="1161414" h="263525">
                  <a:moveTo>
                    <a:pt x="262902" y="190868"/>
                  </a:moveTo>
                  <a:lnTo>
                    <a:pt x="227495" y="198373"/>
                  </a:lnTo>
                  <a:lnTo>
                    <a:pt x="230060" y="210159"/>
                  </a:lnTo>
                  <a:lnTo>
                    <a:pt x="265379" y="202653"/>
                  </a:lnTo>
                  <a:lnTo>
                    <a:pt x="262902" y="190868"/>
                  </a:lnTo>
                  <a:close/>
                </a:path>
                <a:path w="1161414" h="263525">
                  <a:moveTo>
                    <a:pt x="215722" y="200939"/>
                  </a:moveTo>
                  <a:lnTo>
                    <a:pt x="180403" y="208457"/>
                  </a:lnTo>
                  <a:lnTo>
                    <a:pt x="182867" y="220243"/>
                  </a:lnTo>
                  <a:lnTo>
                    <a:pt x="218287" y="212737"/>
                  </a:lnTo>
                  <a:lnTo>
                    <a:pt x="215722" y="200939"/>
                  </a:lnTo>
                  <a:close/>
                </a:path>
                <a:path w="1161414" h="263525">
                  <a:moveTo>
                    <a:pt x="168630" y="210921"/>
                  </a:moveTo>
                  <a:lnTo>
                    <a:pt x="133210" y="218528"/>
                  </a:lnTo>
                  <a:lnTo>
                    <a:pt x="135775" y="230314"/>
                  </a:lnTo>
                  <a:lnTo>
                    <a:pt x="171094" y="222808"/>
                  </a:lnTo>
                  <a:lnTo>
                    <a:pt x="168630" y="210921"/>
                  </a:lnTo>
                  <a:close/>
                </a:path>
                <a:path w="1161414" h="263525">
                  <a:moveTo>
                    <a:pt x="121437" y="221005"/>
                  </a:moveTo>
                  <a:lnTo>
                    <a:pt x="86029" y="228511"/>
                  </a:lnTo>
                  <a:lnTo>
                    <a:pt x="88582" y="240385"/>
                  </a:lnTo>
                  <a:lnTo>
                    <a:pt x="123913" y="232790"/>
                  </a:lnTo>
                  <a:lnTo>
                    <a:pt x="121437" y="221005"/>
                  </a:lnTo>
                  <a:close/>
                </a:path>
                <a:path w="1161414" h="263525">
                  <a:moveTo>
                    <a:pt x="34440" y="241147"/>
                  </a:moveTo>
                  <a:lnTo>
                    <a:pt x="27152" y="241147"/>
                  </a:lnTo>
                  <a:lnTo>
                    <a:pt x="29629" y="252933"/>
                  </a:lnTo>
                  <a:lnTo>
                    <a:pt x="13175" y="256414"/>
                  </a:lnTo>
                  <a:lnTo>
                    <a:pt x="39115" y="263207"/>
                  </a:lnTo>
                  <a:lnTo>
                    <a:pt x="34440" y="241147"/>
                  </a:lnTo>
                  <a:close/>
                </a:path>
                <a:path w="1161414" h="263525">
                  <a:moveTo>
                    <a:pt x="27152" y="241147"/>
                  </a:moveTo>
                  <a:lnTo>
                    <a:pt x="10540" y="244665"/>
                  </a:lnTo>
                  <a:lnTo>
                    <a:pt x="12997" y="256414"/>
                  </a:lnTo>
                  <a:lnTo>
                    <a:pt x="29629" y="252933"/>
                  </a:lnTo>
                  <a:lnTo>
                    <a:pt x="27152" y="241147"/>
                  </a:lnTo>
                  <a:close/>
                </a:path>
                <a:path w="1161414" h="263525">
                  <a:moveTo>
                    <a:pt x="31622" y="227850"/>
                  </a:moveTo>
                  <a:lnTo>
                    <a:pt x="0" y="253034"/>
                  </a:lnTo>
                  <a:lnTo>
                    <a:pt x="12997" y="256414"/>
                  </a:lnTo>
                  <a:lnTo>
                    <a:pt x="10540" y="244665"/>
                  </a:lnTo>
                  <a:lnTo>
                    <a:pt x="27152" y="241147"/>
                  </a:lnTo>
                  <a:lnTo>
                    <a:pt x="34440" y="241147"/>
                  </a:lnTo>
                  <a:lnTo>
                    <a:pt x="31622" y="227850"/>
                  </a:lnTo>
                  <a:close/>
                </a:path>
                <a:path w="1161414" h="263525">
                  <a:moveTo>
                    <a:pt x="74256" y="231076"/>
                  </a:moveTo>
                  <a:lnTo>
                    <a:pt x="38925" y="238582"/>
                  </a:lnTo>
                  <a:lnTo>
                    <a:pt x="41402" y="250367"/>
                  </a:lnTo>
                  <a:lnTo>
                    <a:pt x="76809" y="242862"/>
                  </a:lnTo>
                  <a:lnTo>
                    <a:pt x="74256" y="231076"/>
                  </a:lnTo>
                  <a:close/>
                </a:path>
              </a:pathLst>
            </a:custGeom>
            <a:solidFill>
              <a:srgbClr val="343C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69948" y="1596021"/>
              <a:ext cx="1161415" cy="263525"/>
            </a:xfrm>
            <a:custGeom>
              <a:avLst/>
              <a:gdLst/>
              <a:ahLst/>
              <a:cxnLst/>
              <a:rect l="l" t="t" r="r" b="b"/>
              <a:pathLst>
                <a:path w="1161414" h="263525">
                  <a:moveTo>
                    <a:pt x="1161288" y="11785"/>
                  </a:moveTo>
                  <a:lnTo>
                    <a:pt x="1125867" y="19303"/>
                  </a:lnTo>
                  <a:lnTo>
                    <a:pt x="1123403" y="7518"/>
                  </a:lnTo>
                  <a:lnTo>
                    <a:pt x="1158722" y="0"/>
                  </a:lnTo>
                  <a:lnTo>
                    <a:pt x="1161288" y="11785"/>
                  </a:lnTo>
                  <a:close/>
                </a:path>
                <a:path w="1161414" h="263525">
                  <a:moveTo>
                    <a:pt x="1114094" y="21767"/>
                  </a:moveTo>
                  <a:lnTo>
                    <a:pt x="1078776" y="29375"/>
                  </a:lnTo>
                  <a:lnTo>
                    <a:pt x="1076210" y="17589"/>
                  </a:lnTo>
                  <a:lnTo>
                    <a:pt x="1111631" y="9982"/>
                  </a:lnTo>
                  <a:lnTo>
                    <a:pt x="1114094" y="21767"/>
                  </a:lnTo>
                  <a:close/>
                </a:path>
                <a:path w="1161414" h="263525">
                  <a:moveTo>
                    <a:pt x="1067003" y="31851"/>
                  </a:moveTo>
                  <a:lnTo>
                    <a:pt x="1031595" y="39357"/>
                  </a:lnTo>
                  <a:lnTo>
                    <a:pt x="1029119" y="27571"/>
                  </a:lnTo>
                  <a:lnTo>
                    <a:pt x="1064437" y="20065"/>
                  </a:lnTo>
                  <a:lnTo>
                    <a:pt x="1067003" y="31851"/>
                  </a:lnTo>
                  <a:close/>
                </a:path>
                <a:path w="1161414" h="263525">
                  <a:moveTo>
                    <a:pt x="1019822" y="41922"/>
                  </a:moveTo>
                  <a:lnTo>
                    <a:pt x="984402" y="49428"/>
                  </a:lnTo>
                  <a:lnTo>
                    <a:pt x="981938" y="37642"/>
                  </a:lnTo>
                  <a:lnTo>
                    <a:pt x="1017257" y="30137"/>
                  </a:lnTo>
                  <a:lnTo>
                    <a:pt x="1019822" y="41922"/>
                  </a:lnTo>
                  <a:close/>
                </a:path>
                <a:path w="1161414" h="263525">
                  <a:moveTo>
                    <a:pt x="972629" y="51993"/>
                  </a:moveTo>
                  <a:lnTo>
                    <a:pt x="937310" y="59512"/>
                  </a:lnTo>
                  <a:lnTo>
                    <a:pt x="934745" y="47726"/>
                  </a:lnTo>
                  <a:lnTo>
                    <a:pt x="970165" y="40119"/>
                  </a:lnTo>
                  <a:lnTo>
                    <a:pt x="972629" y="51993"/>
                  </a:lnTo>
                  <a:close/>
                </a:path>
                <a:path w="1161414" h="263525">
                  <a:moveTo>
                    <a:pt x="925537" y="61975"/>
                  </a:moveTo>
                  <a:lnTo>
                    <a:pt x="890117" y="69583"/>
                  </a:lnTo>
                  <a:lnTo>
                    <a:pt x="887653" y="57696"/>
                  </a:lnTo>
                  <a:lnTo>
                    <a:pt x="922972" y="50190"/>
                  </a:lnTo>
                  <a:lnTo>
                    <a:pt x="925537" y="61975"/>
                  </a:lnTo>
                  <a:close/>
                </a:path>
                <a:path w="1161414" h="263525">
                  <a:moveTo>
                    <a:pt x="878344" y="72059"/>
                  </a:moveTo>
                  <a:lnTo>
                    <a:pt x="843026" y="79565"/>
                  </a:lnTo>
                  <a:lnTo>
                    <a:pt x="840460" y="67779"/>
                  </a:lnTo>
                  <a:lnTo>
                    <a:pt x="875880" y="60261"/>
                  </a:lnTo>
                  <a:lnTo>
                    <a:pt x="878344" y="72059"/>
                  </a:lnTo>
                  <a:close/>
                </a:path>
                <a:path w="1161414" h="263525">
                  <a:moveTo>
                    <a:pt x="831164" y="82130"/>
                  </a:moveTo>
                  <a:lnTo>
                    <a:pt x="795845" y="89636"/>
                  </a:lnTo>
                  <a:lnTo>
                    <a:pt x="793369" y="77850"/>
                  </a:lnTo>
                  <a:lnTo>
                    <a:pt x="828687" y="70345"/>
                  </a:lnTo>
                  <a:lnTo>
                    <a:pt x="831164" y="82130"/>
                  </a:lnTo>
                  <a:close/>
                </a:path>
                <a:path w="1161414" h="263525">
                  <a:moveTo>
                    <a:pt x="784072" y="92113"/>
                  </a:moveTo>
                  <a:lnTo>
                    <a:pt x="748652" y="99720"/>
                  </a:lnTo>
                  <a:lnTo>
                    <a:pt x="746188" y="87922"/>
                  </a:lnTo>
                  <a:lnTo>
                    <a:pt x="781507" y="80327"/>
                  </a:lnTo>
                  <a:lnTo>
                    <a:pt x="784072" y="92113"/>
                  </a:lnTo>
                  <a:close/>
                </a:path>
                <a:path w="1161414" h="263525">
                  <a:moveTo>
                    <a:pt x="736879" y="102184"/>
                  </a:moveTo>
                  <a:lnTo>
                    <a:pt x="701560" y="109689"/>
                  </a:lnTo>
                  <a:lnTo>
                    <a:pt x="698995" y="97904"/>
                  </a:lnTo>
                  <a:lnTo>
                    <a:pt x="734415" y="90398"/>
                  </a:lnTo>
                  <a:lnTo>
                    <a:pt x="736879" y="102184"/>
                  </a:lnTo>
                  <a:close/>
                </a:path>
                <a:path w="1161414" h="263525">
                  <a:moveTo>
                    <a:pt x="689787" y="112255"/>
                  </a:moveTo>
                  <a:lnTo>
                    <a:pt x="654367" y="119773"/>
                  </a:lnTo>
                  <a:lnTo>
                    <a:pt x="651903" y="107988"/>
                  </a:lnTo>
                  <a:lnTo>
                    <a:pt x="687222" y="100469"/>
                  </a:lnTo>
                  <a:lnTo>
                    <a:pt x="689787" y="112255"/>
                  </a:lnTo>
                  <a:close/>
                </a:path>
                <a:path w="1161414" h="263525">
                  <a:moveTo>
                    <a:pt x="642594" y="122237"/>
                  </a:moveTo>
                  <a:lnTo>
                    <a:pt x="607275" y="129844"/>
                  </a:lnTo>
                  <a:lnTo>
                    <a:pt x="604710" y="118059"/>
                  </a:lnTo>
                  <a:lnTo>
                    <a:pt x="640130" y="110451"/>
                  </a:lnTo>
                  <a:lnTo>
                    <a:pt x="642594" y="122237"/>
                  </a:lnTo>
                  <a:close/>
                </a:path>
                <a:path w="1161414" h="263525">
                  <a:moveTo>
                    <a:pt x="595414" y="132321"/>
                  </a:moveTo>
                  <a:lnTo>
                    <a:pt x="560095" y="139826"/>
                  </a:lnTo>
                  <a:lnTo>
                    <a:pt x="557618" y="128041"/>
                  </a:lnTo>
                  <a:lnTo>
                    <a:pt x="592937" y="120535"/>
                  </a:lnTo>
                  <a:lnTo>
                    <a:pt x="595414" y="132321"/>
                  </a:lnTo>
                  <a:close/>
                </a:path>
                <a:path w="1161414" h="263525">
                  <a:moveTo>
                    <a:pt x="548309" y="142392"/>
                  </a:moveTo>
                  <a:lnTo>
                    <a:pt x="512902" y="149898"/>
                  </a:lnTo>
                  <a:lnTo>
                    <a:pt x="510438" y="138112"/>
                  </a:lnTo>
                  <a:lnTo>
                    <a:pt x="545757" y="130606"/>
                  </a:lnTo>
                  <a:lnTo>
                    <a:pt x="548309" y="142392"/>
                  </a:lnTo>
                  <a:close/>
                </a:path>
                <a:path w="1161414" h="263525">
                  <a:moveTo>
                    <a:pt x="501129" y="152463"/>
                  </a:moveTo>
                  <a:lnTo>
                    <a:pt x="465810" y="159981"/>
                  </a:lnTo>
                  <a:lnTo>
                    <a:pt x="463245" y="148196"/>
                  </a:lnTo>
                  <a:lnTo>
                    <a:pt x="498652" y="140588"/>
                  </a:lnTo>
                  <a:lnTo>
                    <a:pt x="501129" y="152463"/>
                  </a:lnTo>
                  <a:close/>
                </a:path>
                <a:path w="1161414" h="263525">
                  <a:moveTo>
                    <a:pt x="454037" y="162445"/>
                  </a:moveTo>
                  <a:lnTo>
                    <a:pt x="418617" y="170053"/>
                  </a:lnTo>
                  <a:lnTo>
                    <a:pt x="416153" y="158165"/>
                  </a:lnTo>
                  <a:lnTo>
                    <a:pt x="451472" y="150660"/>
                  </a:lnTo>
                  <a:lnTo>
                    <a:pt x="454037" y="162445"/>
                  </a:lnTo>
                  <a:close/>
                </a:path>
                <a:path w="1161414" h="263525">
                  <a:moveTo>
                    <a:pt x="406844" y="172529"/>
                  </a:moveTo>
                  <a:lnTo>
                    <a:pt x="371525" y="180035"/>
                  </a:lnTo>
                  <a:lnTo>
                    <a:pt x="368960" y="168249"/>
                  </a:lnTo>
                  <a:lnTo>
                    <a:pt x="404380" y="160743"/>
                  </a:lnTo>
                  <a:lnTo>
                    <a:pt x="406844" y="172529"/>
                  </a:lnTo>
                  <a:close/>
                </a:path>
                <a:path w="1161414" h="263525">
                  <a:moveTo>
                    <a:pt x="359663" y="182600"/>
                  </a:moveTo>
                  <a:lnTo>
                    <a:pt x="324332" y="190106"/>
                  </a:lnTo>
                  <a:lnTo>
                    <a:pt x="321868" y="178320"/>
                  </a:lnTo>
                  <a:lnTo>
                    <a:pt x="357187" y="170814"/>
                  </a:lnTo>
                  <a:lnTo>
                    <a:pt x="359663" y="182600"/>
                  </a:lnTo>
                  <a:close/>
                </a:path>
                <a:path w="1161414" h="263525">
                  <a:moveTo>
                    <a:pt x="312559" y="192582"/>
                  </a:moveTo>
                  <a:lnTo>
                    <a:pt x="277152" y="200190"/>
                  </a:lnTo>
                  <a:lnTo>
                    <a:pt x="274675" y="188391"/>
                  </a:lnTo>
                  <a:lnTo>
                    <a:pt x="310006" y="180797"/>
                  </a:lnTo>
                  <a:lnTo>
                    <a:pt x="312559" y="192582"/>
                  </a:lnTo>
                  <a:close/>
                </a:path>
                <a:path w="1161414" h="263525">
                  <a:moveTo>
                    <a:pt x="265379" y="202653"/>
                  </a:moveTo>
                  <a:lnTo>
                    <a:pt x="230060" y="210159"/>
                  </a:lnTo>
                  <a:lnTo>
                    <a:pt x="227495" y="198373"/>
                  </a:lnTo>
                  <a:lnTo>
                    <a:pt x="262902" y="190868"/>
                  </a:lnTo>
                  <a:lnTo>
                    <a:pt x="265379" y="202653"/>
                  </a:lnTo>
                  <a:close/>
                </a:path>
                <a:path w="1161414" h="263525">
                  <a:moveTo>
                    <a:pt x="218287" y="212737"/>
                  </a:moveTo>
                  <a:lnTo>
                    <a:pt x="182867" y="220243"/>
                  </a:lnTo>
                  <a:lnTo>
                    <a:pt x="180403" y="208457"/>
                  </a:lnTo>
                  <a:lnTo>
                    <a:pt x="215722" y="200939"/>
                  </a:lnTo>
                  <a:lnTo>
                    <a:pt x="218287" y="212737"/>
                  </a:lnTo>
                  <a:close/>
                </a:path>
                <a:path w="1161414" h="263525">
                  <a:moveTo>
                    <a:pt x="171094" y="222808"/>
                  </a:moveTo>
                  <a:lnTo>
                    <a:pt x="135775" y="230314"/>
                  </a:lnTo>
                  <a:lnTo>
                    <a:pt x="133210" y="218528"/>
                  </a:lnTo>
                  <a:lnTo>
                    <a:pt x="168630" y="210921"/>
                  </a:lnTo>
                  <a:lnTo>
                    <a:pt x="171094" y="222808"/>
                  </a:lnTo>
                  <a:close/>
                </a:path>
                <a:path w="1161414" h="263525">
                  <a:moveTo>
                    <a:pt x="123913" y="232790"/>
                  </a:moveTo>
                  <a:lnTo>
                    <a:pt x="88582" y="240385"/>
                  </a:lnTo>
                  <a:lnTo>
                    <a:pt x="86029" y="228511"/>
                  </a:lnTo>
                  <a:lnTo>
                    <a:pt x="121437" y="221005"/>
                  </a:lnTo>
                  <a:lnTo>
                    <a:pt x="123913" y="232790"/>
                  </a:lnTo>
                  <a:close/>
                </a:path>
                <a:path w="1161414" h="263525">
                  <a:moveTo>
                    <a:pt x="76809" y="242862"/>
                  </a:moveTo>
                  <a:lnTo>
                    <a:pt x="41402" y="250367"/>
                  </a:lnTo>
                  <a:lnTo>
                    <a:pt x="38925" y="238582"/>
                  </a:lnTo>
                  <a:lnTo>
                    <a:pt x="74256" y="231076"/>
                  </a:lnTo>
                  <a:lnTo>
                    <a:pt x="76809" y="242862"/>
                  </a:lnTo>
                  <a:close/>
                </a:path>
                <a:path w="1161414" h="263525">
                  <a:moveTo>
                    <a:pt x="29629" y="252933"/>
                  </a:moveTo>
                  <a:lnTo>
                    <a:pt x="13004" y="256451"/>
                  </a:lnTo>
                  <a:lnTo>
                    <a:pt x="10540" y="244665"/>
                  </a:lnTo>
                  <a:lnTo>
                    <a:pt x="27152" y="241147"/>
                  </a:lnTo>
                  <a:lnTo>
                    <a:pt x="29629" y="252933"/>
                  </a:lnTo>
                  <a:close/>
                </a:path>
                <a:path w="1161414" h="263525">
                  <a:moveTo>
                    <a:pt x="39115" y="263207"/>
                  </a:moveTo>
                  <a:lnTo>
                    <a:pt x="0" y="253034"/>
                  </a:lnTo>
                  <a:lnTo>
                    <a:pt x="31622" y="227850"/>
                  </a:lnTo>
                  <a:lnTo>
                    <a:pt x="39115" y="263207"/>
                  </a:lnTo>
                  <a:close/>
                </a:path>
              </a:pathLst>
            </a:custGeom>
            <a:ln w="3987">
              <a:solidFill>
                <a:srgbClr val="343C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090485" y="2008493"/>
            <a:ext cx="64960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1320" algn="l"/>
              </a:tabLst>
            </a:pP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가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맹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점</a:t>
            </a:r>
            <a:r>
              <a:rPr sz="500" spc="-4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A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	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가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맹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점</a:t>
            </a:r>
            <a:r>
              <a:rPr sz="50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B</a:t>
            </a:r>
            <a:endParaRPr sz="500">
              <a:latin typeface="휴먼둥근헤드라인"/>
              <a:cs typeface="휴먼둥근헤드라인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575"/>
              </a:lnSpc>
            </a:pPr>
            <a:fld id="{81D60167-4931-47E6-BA6A-407CBD079E47}" type="slidenum">
              <a:rPr dirty="0"/>
              <a:pPr marL="38100">
                <a:lnSpc>
                  <a:spcPts val="575"/>
                </a:lnSpc>
              </a:pPr>
              <a:t>14</a:t>
            </a:fld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4090485" y="2422161"/>
            <a:ext cx="65468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1320" algn="l"/>
              </a:tabLst>
            </a:pP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가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맹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점</a:t>
            </a:r>
            <a:r>
              <a:rPr sz="500" spc="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C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	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가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맹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점</a:t>
            </a:r>
            <a:r>
              <a:rPr sz="500" spc="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D</a:t>
            </a:r>
            <a:endParaRPr sz="500">
              <a:latin typeface="휴먼둥근헤드라인"/>
              <a:cs typeface="휴먼둥근헤드라인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53" y="216946"/>
            <a:ext cx="69977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5" dirty="0">
                <a:solidFill>
                  <a:srgbClr val="343C4B"/>
                </a:solidFill>
              </a:rPr>
              <a:t>0</a:t>
            </a:r>
            <a:r>
              <a:rPr sz="750" spc="-60" dirty="0">
                <a:solidFill>
                  <a:srgbClr val="343C4B"/>
                </a:solidFill>
              </a:rPr>
              <a:t>7</a:t>
            </a:r>
            <a:r>
              <a:rPr sz="750" spc="-20" dirty="0">
                <a:solidFill>
                  <a:srgbClr val="343C4B"/>
                </a:solidFill>
              </a:rPr>
              <a:t>.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-25" dirty="0">
                <a:solidFill>
                  <a:srgbClr val="343C4B"/>
                </a:solidFill>
              </a:rPr>
              <a:t>배송</a:t>
            </a:r>
            <a:r>
              <a:rPr sz="750" spc="-155" dirty="0">
                <a:solidFill>
                  <a:srgbClr val="343C4B"/>
                </a:solidFill>
              </a:rPr>
              <a:t> </a:t>
            </a:r>
            <a:r>
              <a:rPr sz="750" spc="-10" dirty="0">
                <a:solidFill>
                  <a:srgbClr val="343C4B"/>
                </a:solidFill>
              </a:rPr>
              <a:t>대</a:t>
            </a:r>
            <a:r>
              <a:rPr sz="750" spc="-25" dirty="0">
                <a:solidFill>
                  <a:srgbClr val="343C4B"/>
                </a:solidFill>
              </a:rPr>
              <a:t>행료</a:t>
            </a:r>
            <a:endParaRPr sz="750"/>
          </a:p>
        </p:txBody>
      </p:sp>
      <p:sp>
        <p:nvSpPr>
          <p:cNvPr id="3" name="object 3"/>
          <p:cNvSpPr txBox="1"/>
          <p:nvPr/>
        </p:nvSpPr>
        <p:spPr>
          <a:xfrm>
            <a:off x="1428750" y="2590800"/>
            <a:ext cx="2003425" cy="769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400" spc="-45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*</a:t>
            </a:r>
            <a:r>
              <a:rPr sz="400" spc="-90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 </a:t>
            </a:r>
            <a:r>
              <a:rPr sz="400" spc="-10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3PL,</a:t>
            </a:r>
            <a:r>
              <a:rPr sz="400" spc="-90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 </a:t>
            </a:r>
            <a:r>
              <a:rPr sz="400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풀필먼트</a:t>
            </a:r>
            <a:r>
              <a:rPr sz="400" spc="-80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 </a:t>
            </a:r>
            <a:r>
              <a:rPr sz="400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업체</a:t>
            </a:r>
            <a:r>
              <a:rPr sz="400" spc="-85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 </a:t>
            </a:r>
            <a:r>
              <a:rPr sz="400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및</a:t>
            </a:r>
            <a:r>
              <a:rPr sz="400" spc="-80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 </a:t>
            </a:r>
            <a:r>
              <a:rPr sz="400" spc="-25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1,000개/1일</a:t>
            </a:r>
            <a:r>
              <a:rPr sz="400" spc="-90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 </a:t>
            </a:r>
            <a:r>
              <a:rPr sz="400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발송</a:t>
            </a:r>
            <a:r>
              <a:rPr sz="400" spc="-80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 </a:t>
            </a:r>
            <a:r>
              <a:rPr sz="400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업체는</a:t>
            </a:r>
            <a:r>
              <a:rPr sz="400" spc="-85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 </a:t>
            </a:r>
            <a:r>
              <a:rPr sz="400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추가</a:t>
            </a:r>
            <a:r>
              <a:rPr sz="400" spc="-80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 </a:t>
            </a:r>
            <a:r>
              <a:rPr sz="400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할인</a:t>
            </a:r>
            <a:r>
              <a:rPr sz="400" spc="-90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 </a:t>
            </a:r>
            <a:r>
              <a:rPr sz="400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및</a:t>
            </a:r>
            <a:r>
              <a:rPr sz="400" spc="-80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 </a:t>
            </a:r>
            <a:r>
              <a:rPr sz="400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프로모션</a:t>
            </a:r>
            <a:r>
              <a:rPr sz="400" spc="-85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 </a:t>
            </a:r>
            <a:r>
              <a:rPr sz="400" spc="-5" dirty="0">
                <a:solidFill>
                  <a:srgbClr val="FF0000"/>
                </a:solidFill>
                <a:latin typeface="휴먼둥근헤드라인"/>
                <a:cs typeface="휴먼둥근헤드라인"/>
              </a:rPr>
              <a:t>제공됩니다.</a:t>
            </a:r>
            <a:endParaRPr sz="400" dirty="0">
              <a:solidFill>
                <a:srgbClr val="FF0000"/>
              </a:solidFill>
              <a:latin typeface="휴먼둥근헤드라인"/>
              <a:cs typeface="휴먼둥근헤드라인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2705" y="741635"/>
            <a:ext cx="795655" cy="127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40" dirty="0">
                <a:latin typeface="휴먼둥근헤드라인"/>
                <a:cs typeface="휴먼둥근헤드라인"/>
              </a:rPr>
              <a:t>-</a:t>
            </a:r>
            <a:r>
              <a:rPr sz="650" spc="-145" dirty="0">
                <a:latin typeface="휴먼둥근헤드라인"/>
                <a:cs typeface="휴먼둥근헤드라인"/>
              </a:rPr>
              <a:t> </a:t>
            </a:r>
            <a:r>
              <a:rPr sz="650" dirty="0">
                <a:latin typeface="휴먼둥근헤드라인"/>
                <a:cs typeface="휴먼둥근헤드라인"/>
              </a:rPr>
              <a:t>배</a:t>
            </a:r>
            <a:r>
              <a:rPr sz="650" spc="-10" dirty="0">
                <a:latin typeface="휴먼둥근헤드라인"/>
                <a:cs typeface="휴먼둥근헤드라인"/>
              </a:rPr>
              <a:t>송</a:t>
            </a:r>
            <a:r>
              <a:rPr sz="650" spc="-135" dirty="0">
                <a:latin typeface="휴먼둥근헤드라인"/>
                <a:cs typeface="휴먼둥근헤드라인"/>
              </a:rPr>
              <a:t> </a:t>
            </a:r>
            <a:r>
              <a:rPr sz="650" spc="-10" dirty="0">
                <a:latin typeface="휴먼둥근헤드라인"/>
                <a:cs typeface="휴먼둥근헤드라인"/>
              </a:rPr>
              <a:t>대행료</a:t>
            </a:r>
            <a:r>
              <a:rPr sz="650" spc="-135" dirty="0">
                <a:latin typeface="휴먼둥근헤드라인"/>
                <a:cs typeface="휴먼둥근헤드라인"/>
              </a:rPr>
              <a:t> </a:t>
            </a:r>
            <a:r>
              <a:rPr sz="650" spc="-10" dirty="0">
                <a:latin typeface="휴먼둥근헤드라인"/>
                <a:cs typeface="휴먼둥근헤드라인"/>
              </a:rPr>
              <a:t>기</a:t>
            </a:r>
            <a:r>
              <a:rPr sz="650" dirty="0">
                <a:latin typeface="휴먼둥근헤드라인"/>
                <a:cs typeface="휴먼둥근헤드라인"/>
              </a:rPr>
              <a:t>준</a:t>
            </a:r>
            <a:r>
              <a:rPr sz="650" spc="-10" dirty="0">
                <a:latin typeface="휴먼둥근헤드라인"/>
                <a:cs typeface="휴먼둥근헤드라인"/>
              </a:rPr>
              <a:t>표</a:t>
            </a:r>
            <a:endParaRPr sz="650">
              <a:latin typeface="휴먼둥근헤드라인"/>
              <a:cs typeface="휴먼둥근헤드라인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0439" y="816156"/>
            <a:ext cx="532130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30" dirty="0">
                <a:latin typeface="휴먼둥근헤드라인"/>
                <a:cs typeface="휴먼둥근헤드라인"/>
              </a:rPr>
              <a:t>(</a:t>
            </a:r>
            <a:r>
              <a:rPr sz="400" dirty="0">
                <a:latin typeface="휴먼둥근헤드라인"/>
                <a:cs typeface="휴먼둥근헤드라인"/>
              </a:rPr>
              <a:t>단위</a:t>
            </a:r>
            <a:r>
              <a:rPr sz="400" spc="-40" dirty="0">
                <a:latin typeface="휴먼둥근헤드라인"/>
                <a:cs typeface="휴먼둥근헤드라인"/>
              </a:rPr>
              <a:t>:</a:t>
            </a:r>
            <a:r>
              <a:rPr sz="400" spc="-85" dirty="0">
                <a:latin typeface="휴먼둥근헤드라인"/>
                <a:cs typeface="휴먼둥근헤드라인"/>
              </a:rPr>
              <a:t> </a:t>
            </a:r>
            <a:r>
              <a:rPr sz="400" dirty="0">
                <a:latin typeface="휴먼둥근헤드라인"/>
                <a:cs typeface="휴먼둥근헤드라인"/>
              </a:rPr>
              <a:t>원</a:t>
            </a:r>
            <a:r>
              <a:rPr sz="400" spc="-30" dirty="0">
                <a:latin typeface="휴먼둥근헤드라인"/>
                <a:cs typeface="휴먼둥근헤드라인"/>
              </a:rPr>
              <a:t>,</a:t>
            </a:r>
            <a:r>
              <a:rPr sz="400" spc="-90" dirty="0">
                <a:latin typeface="휴먼둥근헤드라인"/>
                <a:cs typeface="휴먼둥근헤드라인"/>
              </a:rPr>
              <a:t> </a:t>
            </a:r>
            <a:r>
              <a:rPr sz="400" dirty="0">
                <a:latin typeface="휴먼둥근헤드라인"/>
                <a:cs typeface="휴먼둥근헤드라인"/>
              </a:rPr>
              <a:t>부</a:t>
            </a:r>
            <a:r>
              <a:rPr sz="400" spc="-10" dirty="0">
                <a:latin typeface="휴먼둥근헤드라인"/>
                <a:cs typeface="휴먼둥근헤드라인"/>
              </a:rPr>
              <a:t>가</a:t>
            </a:r>
            <a:r>
              <a:rPr sz="400" dirty="0">
                <a:latin typeface="휴먼둥근헤드라인"/>
                <a:cs typeface="휴먼둥근헤드라인"/>
              </a:rPr>
              <a:t>세별도</a:t>
            </a:r>
            <a:r>
              <a:rPr sz="400" spc="-35" dirty="0">
                <a:latin typeface="휴먼둥근헤드라인"/>
                <a:cs typeface="휴먼둥근헤드라인"/>
              </a:rPr>
              <a:t>)</a:t>
            </a:r>
            <a:endParaRPr sz="400">
              <a:latin typeface="휴먼둥근헤드라인"/>
              <a:cs typeface="휴먼둥근헤드라인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884" y="926185"/>
            <a:ext cx="668413" cy="15968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05141" y="937823"/>
            <a:ext cx="2711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가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격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기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준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8508" y="926185"/>
            <a:ext cx="935786" cy="15968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996949" y="937823"/>
            <a:ext cx="29083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크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기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기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준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8981" y="924674"/>
            <a:ext cx="736777" cy="15968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856436" y="937823"/>
            <a:ext cx="28892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무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게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기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준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07422" y="924674"/>
            <a:ext cx="773239" cy="15968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666647" y="937823"/>
            <a:ext cx="28892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집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하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기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준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3884" y="1127049"/>
            <a:ext cx="668413" cy="15968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100696" y="1150461"/>
            <a:ext cx="28003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4</a:t>
            </a:r>
            <a:r>
              <a:rPr sz="500" spc="-5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,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원</a:t>
            </a:r>
            <a:endParaRPr sz="500" dirty="0">
              <a:latin typeface="휴먼둥근헤드라인"/>
              <a:cs typeface="휴먼둥근헤드라인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2162" y="1288262"/>
            <a:ext cx="668413" cy="15968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28508" y="1127049"/>
            <a:ext cx="935786" cy="15968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815657" y="1140209"/>
            <a:ext cx="65341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4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8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c</a:t>
            </a:r>
            <a:r>
              <a:rPr sz="50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m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하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(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세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변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의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합</a:t>
            </a:r>
            <a:r>
              <a:rPr sz="500" spc="-5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</a:t>
            </a:r>
            <a:endParaRPr sz="500" dirty="0">
              <a:latin typeface="휴먼둥근헤드라인"/>
              <a:cs typeface="휴먼둥근헤드라인"/>
            </a:endParaRP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16786" y="1288262"/>
            <a:ext cx="935786" cy="15968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18981" y="1127049"/>
            <a:ext cx="736777" cy="159689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2853261" y="1140209"/>
            <a:ext cx="29527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3</a:t>
            </a:r>
            <a:r>
              <a:rPr sz="500" spc="-6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k</a:t>
            </a:r>
            <a:r>
              <a:rPr sz="50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g</a:t>
            </a:r>
            <a:r>
              <a:rPr sz="500" spc="-1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하</a:t>
            </a:r>
            <a:endParaRPr sz="500" dirty="0">
              <a:latin typeface="휴먼둥근헤드라인"/>
              <a:cs typeface="휴먼둥근헤드라인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07259" y="1286738"/>
            <a:ext cx="736777" cy="159689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911682" y="2146816"/>
            <a:ext cx="3281679" cy="349885"/>
            <a:chOff x="899325" y="2095715"/>
            <a:chExt cx="3281679" cy="349885"/>
          </a:xfrm>
        </p:grpSpPr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3884" y="2095715"/>
              <a:ext cx="619810" cy="15968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67751" y="2095715"/>
              <a:ext cx="619810" cy="15968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31605" y="2095715"/>
              <a:ext cx="619810" cy="15968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9325" y="2279738"/>
              <a:ext cx="625881" cy="16577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63192" y="2279738"/>
              <a:ext cx="625881" cy="16577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96984" y="2095715"/>
              <a:ext cx="619810" cy="15968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60851" y="2095715"/>
              <a:ext cx="619810" cy="15968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27046" y="2279738"/>
              <a:ext cx="625881" cy="16577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90913" y="2279738"/>
              <a:ext cx="625881" cy="16577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54768" y="2279738"/>
              <a:ext cx="625881" cy="165773"/>
            </a:xfrm>
            <a:prstGeom prst="rect">
              <a:avLst/>
            </a:prstGeom>
          </p:spPr>
        </p:pic>
      </p:grpSp>
      <p:graphicFrame>
        <p:nvGraphicFramePr>
          <p:cNvPr id="45" name="object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052134"/>
              </p:ext>
            </p:extLst>
          </p:nvPr>
        </p:nvGraphicFramePr>
        <p:xfrm>
          <a:off x="882586" y="1548260"/>
          <a:ext cx="3212464" cy="937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8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533">
                <a:tc>
                  <a:txBody>
                    <a:bodyPr/>
                    <a:lstStyle/>
                    <a:p>
                      <a:pPr marL="238760">
                        <a:lnSpc>
                          <a:spcPts val="500"/>
                        </a:lnSpc>
                      </a:pPr>
                      <a:endParaRPr sz="500" dirty="0">
                        <a:latin typeface="휴먼둥근헤드라인"/>
                        <a:cs typeface="휴먼둥근헤드라인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ts val="500"/>
                        </a:lnSpc>
                      </a:pPr>
                      <a:endParaRPr sz="500" dirty="0">
                        <a:latin typeface="휴먼둥근헤드라인"/>
                        <a:cs typeface="휴먼둥근헤드라인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500"/>
                        </a:lnSpc>
                      </a:pPr>
                      <a:endParaRPr sz="500">
                        <a:latin typeface="휴먼둥근헤드라인"/>
                        <a:cs typeface="휴먼둥근헤드라인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500" dirty="0">
                        <a:latin typeface="휴먼둥근헤드라인"/>
                        <a:cs typeface="휴먼둥근헤드라인"/>
                      </a:endParaRPr>
                    </a:p>
                  </a:txBody>
                  <a:tcPr marL="0" marR="0" marT="2095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80"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500" dirty="0">
                        <a:latin typeface="휴먼둥근헤드라인"/>
                        <a:cs typeface="휴먼둥근헤드라인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500" dirty="0">
                        <a:latin typeface="휴먼둥근헤드라인"/>
                        <a:cs typeface="휴먼둥근헤드라인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500" dirty="0">
                        <a:latin typeface="휴먼둥근헤드라인"/>
                        <a:cs typeface="휴먼둥근헤드라인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" dirty="0">
                        <a:latin typeface="휴먼둥근헤드라인"/>
                        <a:cs typeface="휴먼둥근헤드라인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936"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500" dirty="0">
                        <a:latin typeface="휴먼둥근헤드라인"/>
                        <a:cs typeface="휴먼둥근헤드라인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500" dirty="0">
                        <a:latin typeface="휴먼둥근헤드라인"/>
                        <a:cs typeface="휴먼둥근헤드라인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500" dirty="0">
                        <a:latin typeface="휴먼둥근헤드라인"/>
                        <a:cs typeface="휴먼둥근헤드라인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383"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</a:pPr>
                      <a:r>
                        <a:rPr lang="en-US" sz="650" spc="-145" dirty="0">
                          <a:latin typeface="휴먼둥근헤드라인"/>
                          <a:cs typeface="휴먼둥근헤드라인"/>
                        </a:rPr>
                        <a:t>-</a:t>
                      </a:r>
                      <a:r>
                        <a:rPr sz="650" spc="-145" dirty="0">
                          <a:latin typeface="휴먼둥근헤드라인"/>
                          <a:cs typeface="휴먼둥근헤드라인"/>
                        </a:rPr>
                        <a:t> </a:t>
                      </a:r>
                      <a:r>
                        <a:rPr sz="650" spc="10" dirty="0">
                          <a:latin typeface="휴먼둥근헤드라인"/>
                          <a:cs typeface="휴먼둥근헤드라인"/>
                        </a:rPr>
                        <a:t>할</a:t>
                      </a:r>
                      <a:r>
                        <a:rPr sz="650" dirty="0">
                          <a:latin typeface="휴먼둥근헤드라인"/>
                          <a:cs typeface="휴먼둥근헤드라인"/>
                        </a:rPr>
                        <a:t>인</a:t>
                      </a:r>
                      <a:r>
                        <a:rPr sz="650" spc="-135" dirty="0">
                          <a:latin typeface="휴먼둥근헤드라인"/>
                          <a:cs typeface="휴먼둥근헤드라인"/>
                        </a:rPr>
                        <a:t> </a:t>
                      </a:r>
                      <a:r>
                        <a:rPr sz="650" dirty="0">
                          <a:latin typeface="휴먼둥근헤드라인"/>
                          <a:cs typeface="휴먼둥근헤드라인"/>
                        </a:rPr>
                        <a:t>기준표</a:t>
                      </a: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197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500" spc="5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할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인</a:t>
                      </a:r>
                      <a:r>
                        <a:rPr sz="500" spc="-114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 </a:t>
                      </a:r>
                      <a:r>
                        <a:rPr sz="500" spc="5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기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준</a:t>
                      </a:r>
                      <a:endParaRPr sz="500" dirty="0">
                        <a:latin typeface="휴먼둥근헤드라인"/>
                        <a:cs typeface="휴먼둥근헤드라인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856615" algn="l"/>
                        </a:tabLst>
                      </a:pPr>
                      <a:r>
                        <a:rPr sz="500" spc="5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수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량</a:t>
                      </a:r>
                      <a:r>
                        <a:rPr sz="500" spc="-114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 </a:t>
                      </a:r>
                      <a:r>
                        <a:rPr sz="500" spc="5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기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준	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크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기</a:t>
                      </a:r>
                      <a:r>
                        <a:rPr sz="500" spc="-100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 </a:t>
                      </a:r>
                      <a:r>
                        <a:rPr sz="500" spc="-5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기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준</a:t>
                      </a:r>
                      <a:endParaRPr sz="500" dirty="0">
                        <a:latin typeface="휴먼둥근헤드라인"/>
                        <a:cs typeface="휴먼둥근헤드라인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500" spc="5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무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게</a:t>
                      </a:r>
                      <a:r>
                        <a:rPr sz="500" spc="-114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 </a:t>
                      </a:r>
                      <a:r>
                        <a:rPr sz="500" spc="5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기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준</a:t>
                      </a:r>
                      <a:endParaRPr sz="500">
                        <a:latin typeface="휴먼둥근헤드라인"/>
                        <a:cs typeface="휴먼둥근헤드라인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R="7493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500" spc="5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적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용</a:t>
                      </a:r>
                      <a:r>
                        <a:rPr sz="500" spc="-114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 </a:t>
                      </a:r>
                      <a:r>
                        <a:rPr sz="500" spc="5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단</a:t>
                      </a:r>
                      <a:r>
                        <a:rPr sz="500" dirty="0">
                          <a:solidFill>
                            <a:srgbClr val="FFFFFF"/>
                          </a:solidFill>
                          <a:latin typeface="휴먼둥근헤드라인"/>
                          <a:cs typeface="휴먼둥근헤드라인"/>
                        </a:rPr>
                        <a:t>가</a:t>
                      </a:r>
                      <a:endParaRPr sz="500">
                        <a:latin typeface="휴먼둥근헤드라인"/>
                        <a:cs typeface="휴먼둥근헤드라인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843">
                <a:tc>
                  <a:txBody>
                    <a:bodyPr/>
                    <a:lstStyle/>
                    <a:p>
                      <a:pPr marL="120014">
                        <a:lnSpc>
                          <a:spcPts val="500"/>
                        </a:lnSpc>
                        <a:spcBef>
                          <a:spcPts val="390"/>
                        </a:spcBef>
                      </a:pPr>
                      <a:r>
                        <a:rPr sz="500" spc="-5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수</a:t>
                      </a:r>
                      <a:r>
                        <a:rPr sz="500" spc="5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량</a:t>
                      </a:r>
                      <a:r>
                        <a:rPr sz="50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,</a:t>
                      </a:r>
                      <a:r>
                        <a:rPr sz="500" spc="-11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 </a:t>
                      </a:r>
                      <a:r>
                        <a:rPr sz="500" spc="-5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크</a:t>
                      </a:r>
                      <a:r>
                        <a:rPr sz="500" spc="5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기</a:t>
                      </a:r>
                      <a:r>
                        <a:rPr sz="50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,</a:t>
                      </a:r>
                      <a:r>
                        <a:rPr sz="500" spc="-11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 </a:t>
                      </a:r>
                      <a:r>
                        <a:rPr sz="500" spc="5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무</a:t>
                      </a:r>
                      <a:r>
                        <a:rPr sz="50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게</a:t>
                      </a:r>
                      <a:endParaRPr sz="500" dirty="0">
                        <a:latin typeface="휴먼둥근헤드라인"/>
                        <a:cs typeface="휴먼둥근헤드라인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500"/>
                        </a:lnSpc>
                        <a:spcBef>
                          <a:spcPts val="390"/>
                        </a:spcBef>
                        <a:tabLst>
                          <a:tab pos="802005" algn="l"/>
                        </a:tabLst>
                      </a:pPr>
                      <a:r>
                        <a:rPr lang="en-US" sz="500" spc="-5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5</a:t>
                      </a:r>
                      <a:r>
                        <a:rPr sz="500" spc="-5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0</a:t>
                      </a:r>
                      <a:r>
                        <a:rPr sz="500" spc="1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0</a:t>
                      </a:r>
                      <a:r>
                        <a:rPr sz="50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건</a:t>
                      </a:r>
                      <a:r>
                        <a:rPr sz="500" spc="-114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 </a:t>
                      </a:r>
                      <a:r>
                        <a:rPr sz="500" spc="5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이</a:t>
                      </a:r>
                      <a:r>
                        <a:rPr sz="50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상</a:t>
                      </a:r>
                      <a:r>
                        <a:rPr sz="500" spc="-114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 </a:t>
                      </a:r>
                      <a:r>
                        <a:rPr sz="50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시	</a:t>
                      </a:r>
                      <a:r>
                        <a:rPr lang="en-US" sz="50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80</a:t>
                      </a:r>
                      <a:r>
                        <a:rPr sz="50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cm</a:t>
                      </a:r>
                      <a:r>
                        <a:rPr sz="500" spc="-105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 </a:t>
                      </a:r>
                      <a:r>
                        <a:rPr sz="500" spc="-5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이</a:t>
                      </a:r>
                      <a:r>
                        <a:rPr sz="50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하</a:t>
                      </a:r>
                      <a:endParaRPr sz="500" dirty="0">
                        <a:latin typeface="휴먼둥근헤드라인"/>
                        <a:cs typeface="휴먼둥근헤드라인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ts val="500"/>
                        </a:lnSpc>
                        <a:spcBef>
                          <a:spcPts val="390"/>
                        </a:spcBef>
                      </a:pPr>
                      <a:r>
                        <a:rPr lang="en-US" sz="50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3</a:t>
                      </a:r>
                      <a:r>
                        <a:rPr sz="50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kg</a:t>
                      </a:r>
                      <a:r>
                        <a:rPr sz="500" spc="-11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 </a:t>
                      </a:r>
                      <a:r>
                        <a:rPr sz="500" spc="-5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이</a:t>
                      </a:r>
                      <a:r>
                        <a:rPr sz="50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하</a:t>
                      </a:r>
                      <a:endParaRPr sz="500" dirty="0">
                        <a:latin typeface="휴먼둥근헤드라인"/>
                        <a:cs typeface="휴먼둥근헤드라인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350" dirty="0">
                        <a:latin typeface="Times New Roman"/>
                        <a:cs typeface="Times New Roman"/>
                      </a:endParaRPr>
                    </a:p>
                    <a:p>
                      <a:pPr marR="7620" algn="r">
                        <a:lnSpc>
                          <a:spcPts val="434"/>
                        </a:lnSpc>
                      </a:pPr>
                      <a:r>
                        <a:rPr sz="40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1</a:t>
                      </a:r>
                      <a:r>
                        <a:rPr sz="400" spc="-5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00</a:t>
                      </a:r>
                      <a:r>
                        <a:rPr sz="40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원</a:t>
                      </a:r>
                      <a:r>
                        <a:rPr sz="400" spc="-8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 </a:t>
                      </a:r>
                      <a:r>
                        <a:rPr sz="40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~</a:t>
                      </a:r>
                      <a:r>
                        <a:rPr sz="400" spc="-85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 </a:t>
                      </a:r>
                      <a:r>
                        <a:rPr sz="40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1</a:t>
                      </a:r>
                      <a:r>
                        <a:rPr sz="400" spc="-1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,</a:t>
                      </a:r>
                      <a:r>
                        <a:rPr sz="400" spc="-5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0</a:t>
                      </a:r>
                      <a:r>
                        <a:rPr sz="400" spc="5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0</a:t>
                      </a:r>
                      <a:r>
                        <a:rPr sz="400" spc="-5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0</a:t>
                      </a:r>
                      <a:r>
                        <a:rPr sz="400" dirty="0">
                          <a:solidFill>
                            <a:srgbClr val="343C4B"/>
                          </a:solidFill>
                          <a:latin typeface="휴먼둥근헤드라인"/>
                          <a:cs typeface="휴먼둥근헤드라인"/>
                        </a:rPr>
                        <a:t>원</a:t>
                      </a:r>
                      <a:endParaRPr sz="400" dirty="0">
                        <a:latin typeface="휴먼둥근헤드라인"/>
                        <a:cs typeface="휴먼둥근헤드라인"/>
                      </a:endParaRPr>
                    </a:p>
                  </a:txBody>
                  <a:tcPr marL="0" marR="0" marT="698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575"/>
              </a:lnSpc>
            </a:pPr>
            <a:fld id="{81D60167-4931-47E6-BA6A-407CBD079E47}" type="slidenum">
              <a:rPr dirty="0"/>
              <a:pPr marL="38100">
                <a:lnSpc>
                  <a:spcPts val="575"/>
                </a:lnSpc>
              </a:pPr>
              <a:t>15</a:t>
            </a:fld>
            <a:endParaRPr dirty="0"/>
          </a:p>
        </p:txBody>
      </p:sp>
      <p:pic>
        <p:nvPicPr>
          <p:cNvPr id="47" name="object 16">
            <a:extLst>
              <a:ext uri="{FF2B5EF4-FFF2-40B4-BE49-F238E27FC236}">
                <a16:creationId xmlns:a16="http://schemas.microsoft.com/office/drawing/2014/main" id="{4327AE92-3044-4539-AB53-E7627DDFFB9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2162" y="1600481"/>
            <a:ext cx="668413" cy="159689"/>
          </a:xfrm>
          <a:prstGeom prst="rect">
            <a:avLst/>
          </a:prstGeom>
        </p:spPr>
      </p:pic>
      <p:pic>
        <p:nvPicPr>
          <p:cNvPr id="48" name="object 22">
            <a:extLst>
              <a:ext uri="{FF2B5EF4-FFF2-40B4-BE49-F238E27FC236}">
                <a16:creationId xmlns:a16="http://schemas.microsoft.com/office/drawing/2014/main" id="{F3AE8B4E-007D-45A3-8E38-241E9C9629EC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16786" y="1600481"/>
            <a:ext cx="935786" cy="159689"/>
          </a:xfrm>
          <a:prstGeom prst="rect">
            <a:avLst/>
          </a:prstGeom>
        </p:spPr>
      </p:pic>
      <p:pic>
        <p:nvPicPr>
          <p:cNvPr id="49" name="object 28">
            <a:extLst>
              <a:ext uri="{FF2B5EF4-FFF2-40B4-BE49-F238E27FC236}">
                <a16:creationId xmlns:a16="http://schemas.microsoft.com/office/drawing/2014/main" id="{2C285814-DCF3-40BE-AC24-414EEFEA43B8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07259" y="1598957"/>
            <a:ext cx="736777" cy="159689"/>
          </a:xfrm>
          <a:prstGeom prst="rect">
            <a:avLst/>
          </a:prstGeom>
        </p:spPr>
      </p:pic>
      <p:sp>
        <p:nvSpPr>
          <p:cNvPr id="53" name="object 15">
            <a:extLst>
              <a:ext uri="{FF2B5EF4-FFF2-40B4-BE49-F238E27FC236}">
                <a16:creationId xmlns:a16="http://schemas.microsoft.com/office/drawing/2014/main" id="{A7985AA0-B3D5-4C04-BE1E-DB69DE22CF97}"/>
              </a:ext>
            </a:extLst>
          </p:cNvPr>
          <p:cNvSpPr txBox="1"/>
          <p:nvPr/>
        </p:nvSpPr>
        <p:spPr>
          <a:xfrm>
            <a:off x="1100696" y="1321121"/>
            <a:ext cx="280035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4</a:t>
            </a:r>
            <a:r>
              <a:rPr sz="500" spc="-5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,</a:t>
            </a:r>
            <a:r>
              <a:rPr lang="en-US"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5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원</a:t>
            </a:r>
            <a:endParaRPr sz="500" dirty="0">
              <a:latin typeface="휴먼둥근헤드라인"/>
              <a:cs typeface="휴먼둥근헤드라인"/>
            </a:endParaRPr>
          </a:p>
        </p:txBody>
      </p:sp>
      <p:sp>
        <p:nvSpPr>
          <p:cNvPr id="55" name="object 21">
            <a:extLst>
              <a:ext uri="{FF2B5EF4-FFF2-40B4-BE49-F238E27FC236}">
                <a16:creationId xmlns:a16="http://schemas.microsoft.com/office/drawing/2014/main" id="{327C4FE5-41E7-43AE-B301-6E9BEFB03084}"/>
              </a:ext>
            </a:extLst>
          </p:cNvPr>
          <p:cNvSpPr txBox="1"/>
          <p:nvPr/>
        </p:nvSpPr>
        <p:spPr>
          <a:xfrm>
            <a:off x="1789040" y="1320306"/>
            <a:ext cx="706648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" spc="-4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10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c</a:t>
            </a:r>
            <a:r>
              <a:rPr sz="50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m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하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(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세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변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의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합</a:t>
            </a:r>
            <a:r>
              <a:rPr sz="500" spc="-5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</a:t>
            </a:r>
            <a:endParaRPr sz="500" dirty="0">
              <a:latin typeface="휴먼둥근헤드라인"/>
              <a:cs typeface="휴먼둥근헤드라인"/>
            </a:endParaRPr>
          </a:p>
        </p:txBody>
      </p:sp>
      <p:sp>
        <p:nvSpPr>
          <p:cNvPr id="56" name="object 21">
            <a:extLst>
              <a:ext uri="{FF2B5EF4-FFF2-40B4-BE49-F238E27FC236}">
                <a16:creationId xmlns:a16="http://schemas.microsoft.com/office/drawing/2014/main" id="{FF2C497B-6451-4606-BD5B-F5BA43629A9F}"/>
              </a:ext>
            </a:extLst>
          </p:cNvPr>
          <p:cNvSpPr txBox="1"/>
          <p:nvPr/>
        </p:nvSpPr>
        <p:spPr>
          <a:xfrm>
            <a:off x="1773976" y="1479295"/>
            <a:ext cx="736777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" spc="-4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12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c</a:t>
            </a:r>
            <a:r>
              <a:rPr sz="50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m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하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(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세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변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의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합</a:t>
            </a:r>
            <a:r>
              <a:rPr sz="500" spc="-5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</a:t>
            </a:r>
            <a:endParaRPr sz="500" dirty="0">
              <a:latin typeface="휴먼둥근헤드라인"/>
              <a:cs typeface="휴먼둥근헤드라인"/>
            </a:endParaRPr>
          </a:p>
        </p:txBody>
      </p:sp>
      <p:sp>
        <p:nvSpPr>
          <p:cNvPr id="57" name="object 21">
            <a:extLst>
              <a:ext uri="{FF2B5EF4-FFF2-40B4-BE49-F238E27FC236}">
                <a16:creationId xmlns:a16="http://schemas.microsoft.com/office/drawing/2014/main" id="{BD8DBDB5-95A9-4CFD-83CD-D9AD785DCE2A}"/>
              </a:ext>
            </a:extLst>
          </p:cNvPr>
          <p:cNvSpPr txBox="1"/>
          <p:nvPr/>
        </p:nvSpPr>
        <p:spPr>
          <a:xfrm>
            <a:off x="1783475" y="1625060"/>
            <a:ext cx="717778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" spc="-4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14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c</a:t>
            </a:r>
            <a:r>
              <a:rPr sz="50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m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하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(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세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변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의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합</a:t>
            </a:r>
            <a:r>
              <a:rPr sz="500" spc="-5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</a:t>
            </a:r>
            <a:endParaRPr sz="500" dirty="0">
              <a:latin typeface="휴먼둥근헤드라인"/>
              <a:cs typeface="휴먼둥근헤드라인"/>
            </a:endParaRPr>
          </a:p>
        </p:txBody>
      </p:sp>
      <p:sp>
        <p:nvSpPr>
          <p:cNvPr id="58" name="object 21">
            <a:extLst>
              <a:ext uri="{FF2B5EF4-FFF2-40B4-BE49-F238E27FC236}">
                <a16:creationId xmlns:a16="http://schemas.microsoft.com/office/drawing/2014/main" id="{DDCDB093-E1AE-45CA-B093-9BF284656A00}"/>
              </a:ext>
            </a:extLst>
          </p:cNvPr>
          <p:cNvSpPr txBox="1"/>
          <p:nvPr/>
        </p:nvSpPr>
        <p:spPr>
          <a:xfrm>
            <a:off x="1788055" y="1782122"/>
            <a:ext cx="708618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" spc="-4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16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c</a:t>
            </a:r>
            <a:r>
              <a:rPr sz="50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m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하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(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세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변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의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합</a:t>
            </a:r>
            <a:r>
              <a:rPr sz="500" spc="-5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</a:t>
            </a:r>
            <a:endParaRPr sz="500" dirty="0">
              <a:latin typeface="휴먼둥근헤드라인"/>
              <a:cs typeface="휴먼둥근헤드라인"/>
            </a:endParaRPr>
          </a:p>
        </p:txBody>
      </p:sp>
      <p:sp>
        <p:nvSpPr>
          <p:cNvPr id="59" name="object 27">
            <a:extLst>
              <a:ext uri="{FF2B5EF4-FFF2-40B4-BE49-F238E27FC236}">
                <a16:creationId xmlns:a16="http://schemas.microsoft.com/office/drawing/2014/main" id="{AC9D8EE9-1C84-48B5-90B6-2B147C23176F}"/>
              </a:ext>
            </a:extLst>
          </p:cNvPr>
          <p:cNvSpPr txBox="1"/>
          <p:nvPr/>
        </p:nvSpPr>
        <p:spPr>
          <a:xfrm>
            <a:off x="2853261" y="1313906"/>
            <a:ext cx="295275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7</a:t>
            </a:r>
            <a:r>
              <a:rPr sz="500" spc="-6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k</a:t>
            </a:r>
            <a:r>
              <a:rPr sz="50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g</a:t>
            </a:r>
            <a:r>
              <a:rPr sz="500" spc="-1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하</a:t>
            </a:r>
            <a:endParaRPr sz="500" dirty="0">
              <a:latin typeface="휴먼둥근헤드라인"/>
              <a:cs typeface="휴먼둥근헤드라인"/>
            </a:endParaRPr>
          </a:p>
        </p:txBody>
      </p:sp>
      <p:sp>
        <p:nvSpPr>
          <p:cNvPr id="60" name="object 27">
            <a:extLst>
              <a:ext uri="{FF2B5EF4-FFF2-40B4-BE49-F238E27FC236}">
                <a16:creationId xmlns:a16="http://schemas.microsoft.com/office/drawing/2014/main" id="{B252B677-79A6-4BCC-BB11-D9BB10970CD9}"/>
              </a:ext>
            </a:extLst>
          </p:cNvPr>
          <p:cNvSpPr txBox="1"/>
          <p:nvPr/>
        </p:nvSpPr>
        <p:spPr>
          <a:xfrm>
            <a:off x="2835522" y="1460606"/>
            <a:ext cx="330753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10</a:t>
            </a:r>
            <a:r>
              <a:rPr sz="500" spc="-6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k</a:t>
            </a:r>
            <a:r>
              <a:rPr sz="50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g</a:t>
            </a:r>
            <a:r>
              <a:rPr sz="500" spc="-1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하</a:t>
            </a:r>
            <a:endParaRPr sz="500" dirty="0">
              <a:latin typeface="휴먼둥근헤드라인"/>
              <a:cs typeface="휴먼둥근헤드라인"/>
            </a:endParaRPr>
          </a:p>
        </p:txBody>
      </p:sp>
      <p:sp>
        <p:nvSpPr>
          <p:cNvPr id="61" name="object 15">
            <a:extLst>
              <a:ext uri="{FF2B5EF4-FFF2-40B4-BE49-F238E27FC236}">
                <a16:creationId xmlns:a16="http://schemas.microsoft.com/office/drawing/2014/main" id="{6C2C40F3-BFF6-42EA-85F4-2803CA7AFA30}"/>
              </a:ext>
            </a:extLst>
          </p:cNvPr>
          <p:cNvSpPr txBox="1"/>
          <p:nvPr/>
        </p:nvSpPr>
        <p:spPr>
          <a:xfrm>
            <a:off x="1100696" y="1628289"/>
            <a:ext cx="280035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6,0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원</a:t>
            </a:r>
            <a:endParaRPr sz="500" dirty="0">
              <a:latin typeface="휴먼둥근헤드라인"/>
              <a:cs typeface="휴먼둥근헤드라인"/>
            </a:endParaRPr>
          </a:p>
        </p:txBody>
      </p:sp>
      <p:sp>
        <p:nvSpPr>
          <p:cNvPr id="62" name="object 15">
            <a:extLst>
              <a:ext uri="{FF2B5EF4-FFF2-40B4-BE49-F238E27FC236}">
                <a16:creationId xmlns:a16="http://schemas.microsoft.com/office/drawing/2014/main" id="{C2A317CA-16BD-4BBC-980E-D53D244D9B83}"/>
              </a:ext>
            </a:extLst>
          </p:cNvPr>
          <p:cNvSpPr txBox="1"/>
          <p:nvPr/>
        </p:nvSpPr>
        <p:spPr>
          <a:xfrm>
            <a:off x="1100696" y="1477808"/>
            <a:ext cx="280035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5</a:t>
            </a:r>
            <a:r>
              <a:rPr sz="500" spc="-5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,</a:t>
            </a:r>
            <a:r>
              <a:rPr lang="en-US"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원</a:t>
            </a:r>
            <a:endParaRPr sz="500" dirty="0">
              <a:latin typeface="휴먼둥근헤드라인"/>
              <a:cs typeface="휴먼둥근헤드라인"/>
            </a:endParaRPr>
          </a:p>
        </p:txBody>
      </p:sp>
      <p:sp>
        <p:nvSpPr>
          <p:cNvPr id="63" name="object 27">
            <a:extLst>
              <a:ext uri="{FF2B5EF4-FFF2-40B4-BE49-F238E27FC236}">
                <a16:creationId xmlns:a16="http://schemas.microsoft.com/office/drawing/2014/main" id="{7C157F69-09AA-49F7-B47B-D47F6E3A0F8E}"/>
              </a:ext>
            </a:extLst>
          </p:cNvPr>
          <p:cNvSpPr txBox="1"/>
          <p:nvPr/>
        </p:nvSpPr>
        <p:spPr>
          <a:xfrm>
            <a:off x="2835522" y="1623209"/>
            <a:ext cx="330753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15</a:t>
            </a:r>
            <a:r>
              <a:rPr sz="500" spc="-6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k</a:t>
            </a:r>
            <a:r>
              <a:rPr sz="50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g</a:t>
            </a:r>
            <a:r>
              <a:rPr sz="500" spc="-1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하</a:t>
            </a:r>
            <a:endParaRPr sz="500" dirty="0">
              <a:latin typeface="휴먼둥근헤드라인"/>
              <a:cs typeface="휴먼둥근헤드라인"/>
            </a:endParaRPr>
          </a:p>
        </p:txBody>
      </p:sp>
      <p:sp>
        <p:nvSpPr>
          <p:cNvPr id="64" name="object 15">
            <a:extLst>
              <a:ext uri="{FF2B5EF4-FFF2-40B4-BE49-F238E27FC236}">
                <a16:creationId xmlns:a16="http://schemas.microsoft.com/office/drawing/2014/main" id="{86FB7D9D-0D64-4B3C-8FF7-2158FDE417AD}"/>
              </a:ext>
            </a:extLst>
          </p:cNvPr>
          <p:cNvSpPr txBox="1"/>
          <p:nvPr/>
        </p:nvSpPr>
        <p:spPr>
          <a:xfrm>
            <a:off x="1100696" y="1780819"/>
            <a:ext cx="280035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7,0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원</a:t>
            </a:r>
            <a:endParaRPr sz="500" dirty="0">
              <a:latin typeface="휴먼둥근헤드라인"/>
              <a:cs typeface="휴먼둥근헤드라인"/>
            </a:endParaRPr>
          </a:p>
        </p:txBody>
      </p:sp>
      <p:sp>
        <p:nvSpPr>
          <p:cNvPr id="65" name="object 27">
            <a:extLst>
              <a:ext uri="{FF2B5EF4-FFF2-40B4-BE49-F238E27FC236}">
                <a16:creationId xmlns:a16="http://schemas.microsoft.com/office/drawing/2014/main" id="{A377456B-AEA7-4454-9C10-017F6F5FD1FD}"/>
              </a:ext>
            </a:extLst>
          </p:cNvPr>
          <p:cNvSpPr txBox="1"/>
          <p:nvPr/>
        </p:nvSpPr>
        <p:spPr>
          <a:xfrm>
            <a:off x="2835522" y="1776016"/>
            <a:ext cx="330753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20</a:t>
            </a:r>
            <a:r>
              <a:rPr sz="500" spc="-6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k</a:t>
            </a:r>
            <a:r>
              <a:rPr sz="50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g</a:t>
            </a:r>
            <a:r>
              <a:rPr sz="500" spc="-1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하</a:t>
            </a:r>
            <a:endParaRPr sz="500" dirty="0">
              <a:latin typeface="휴먼둥근헤드라인"/>
              <a:cs typeface="휴먼둥근헤드라인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731232-1881-480C-8C0A-5CD451956DEB}"/>
              </a:ext>
            </a:extLst>
          </p:cNvPr>
          <p:cNvSpPr txBox="1"/>
          <p:nvPr/>
        </p:nvSpPr>
        <p:spPr>
          <a:xfrm>
            <a:off x="3481325" y="1345885"/>
            <a:ext cx="668413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ko-KR" altLang="en-US" sz="7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상담 후</a:t>
            </a:r>
            <a:endParaRPr lang="en-US" altLang="ko-KR" sz="7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algn="ctr">
              <a:lnSpc>
                <a:spcPts val="800"/>
              </a:lnSpc>
            </a:pPr>
            <a:r>
              <a:rPr lang="ko-KR" altLang="en-US" sz="7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결정</a:t>
            </a:r>
            <a:endParaRPr lang="ko-KR" altLang="en-US" sz="200" dirty="0"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53" y="216946"/>
            <a:ext cx="78803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5" dirty="0">
                <a:solidFill>
                  <a:srgbClr val="343C4B"/>
                </a:solidFill>
              </a:rPr>
              <a:t>08</a:t>
            </a:r>
            <a:r>
              <a:rPr sz="750" spc="-20" dirty="0">
                <a:solidFill>
                  <a:srgbClr val="343C4B"/>
                </a:solidFill>
              </a:rPr>
              <a:t>.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-25" dirty="0">
                <a:solidFill>
                  <a:srgbClr val="343C4B"/>
                </a:solidFill>
              </a:rPr>
              <a:t>참조</a:t>
            </a:r>
            <a:r>
              <a:rPr sz="750" spc="-155" dirty="0">
                <a:solidFill>
                  <a:srgbClr val="343C4B"/>
                </a:solidFill>
              </a:rPr>
              <a:t> </a:t>
            </a:r>
            <a:r>
              <a:rPr sz="750" spc="40" dirty="0">
                <a:solidFill>
                  <a:srgbClr val="343C4B"/>
                </a:solidFill>
              </a:rPr>
              <a:t>/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-10" dirty="0"/>
              <a:t>알</a:t>
            </a:r>
            <a:r>
              <a:rPr sz="750" spc="-25" dirty="0"/>
              <a:t>림톡</a:t>
            </a:r>
            <a:endParaRPr sz="750"/>
          </a:p>
        </p:txBody>
      </p:sp>
      <p:sp>
        <p:nvSpPr>
          <p:cNvPr id="3" name="object 3"/>
          <p:cNvSpPr txBox="1"/>
          <p:nvPr/>
        </p:nvSpPr>
        <p:spPr>
          <a:xfrm>
            <a:off x="320416" y="657996"/>
            <a:ext cx="1920239" cy="34544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60"/>
              </a:spcBef>
            </a:pPr>
            <a:r>
              <a:rPr sz="850" spc="-40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알림톡</a:t>
            </a:r>
            <a:endParaRPr sz="850">
              <a:latin typeface="휴먼둥근헤드라인"/>
              <a:cs typeface="휴먼둥근헤드라인"/>
            </a:endParaRPr>
          </a:p>
          <a:p>
            <a:pPr marL="110489" indent="-73025">
              <a:lnSpc>
                <a:spcPct val="100000"/>
              </a:lnSpc>
              <a:spcBef>
                <a:spcPts val="335"/>
              </a:spcBef>
              <a:buFont typeface="Wingdings"/>
              <a:buChar char=""/>
              <a:tabLst>
                <a:tab pos="111125" algn="l"/>
              </a:tabLst>
            </a:pPr>
            <a:r>
              <a:rPr sz="750" spc="-37" baseline="11111" dirty="0">
                <a:latin typeface="휴먼둥근헤드라인"/>
                <a:cs typeface="휴먼둥근헤드라인"/>
              </a:rPr>
              <a:t>고</a:t>
            </a:r>
            <a:r>
              <a:rPr sz="750" spc="-22" baseline="11111" dirty="0">
                <a:latin typeface="휴먼둥근헤드라인"/>
                <a:cs typeface="휴먼둥근헤드라인"/>
              </a:rPr>
              <a:t>객</a:t>
            </a:r>
            <a:r>
              <a:rPr sz="750" spc="-37" baseline="11111" dirty="0">
                <a:latin typeface="휴먼둥근헤드라인"/>
                <a:cs typeface="휴먼둥근헤드라인"/>
              </a:rPr>
              <a:t>에</a:t>
            </a:r>
            <a:r>
              <a:rPr sz="750" spc="-30" baseline="11111" dirty="0">
                <a:latin typeface="휴먼둥근헤드라인"/>
                <a:cs typeface="휴먼둥근헤드라인"/>
              </a:rPr>
              <a:t>게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배</a:t>
            </a:r>
            <a:r>
              <a:rPr sz="750" spc="-30" baseline="11111" dirty="0">
                <a:latin typeface="휴먼둥근헤드라인"/>
                <a:cs typeface="휴먼둥근헤드라인"/>
              </a:rPr>
              <a:t>송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단</a:t>
            </a:r>
            <a:r>
              <a:rPr sz="750" spc="-22" baseline="11111" dirty="0">
                <a:latin typeface="휴먼둥근헤드라인"/>
                <a:cs typeface="휴먼둥근헤드라인"/>
              </a:rPr>
              <a:t>계</a:t>
            </a:r>
            <a:r>
              <a:rPr sz="750" spc="-30" baseline="11111" dirty="0">
                <a:latin typeface="휴먼둥근헤드라인"/>
                <a:cs typeface="휴먼둥근헤드라인"/>
              </a:rPr>
              <a:t>별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알</a:t>
            </a:r>
            <a:r>
              <a:rPr sz="750" spc="-37" baseline="11111" dirty="0">
                <a:latin typeface="휴먼둥근헤드라인"/>
                <a:cs typeface="휴먼둥근헤드라인"/>
              </a:rPr>
              <a:t>림</a:t>
            </a:r>
            <a:r>
              <a:rPr sz="750" spc="-22" baseline="11111" dirty="0">
                <a:latin typeface="휴먼둥근헤드라인"/>
                <a:cs typeface="휴먼둥근헤드라인"/>
              </a:rPr>
              <a:t>톡</a:t>
            </a:r>
            <a:r>
              <a:rPr sz="750" spc="-30" baseline="11111" dirty="0">
                <a:latin typeface="휴먼둥근헤드라인"/>
                <a:cs typeface="휴먼둥근헤드라인"/>
              </a:rPr>
              <a:t>을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발</a:t>
            </a:r>
            <a:r>
              <a:rPr sz="750" spc="-37" baseline="11111" dirty="0">
                <a:latin typeface="휴먼둥근헤드라인"/>
                <a:cs typeface="휴먼둥근헤드라인"/>
              </a:rPr>
              <a:t>송</a:t>
            </a:r>
            <a:r>
              <a:rPr sz="750" spc="-22" baseline="11111" dirty="0">
                <a:latin typeface="휴먼둥근헤드라인"/>
                <a:cs typeface="휴먼둥근헤드라인"/>
              </a:rPr>
              <a:t>하</a:t>
            </a:r>
            <a:r>
              <a:rPr sz="750" spc="-30" baseline="11111" dirty="0">
                <a:latin typeface="휴먼둥근헤드라인"/>
                <a:cs typeface="휴먼둥근헤드라인"/>
              </a:rPr>
              <a:t>여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고객</a:t>
            </a:r>
            <a:r>
              <a:rPr sz="750" spc="30" baseline="11111" dirty="0">
                <a:latin typeface="휴먼둥근헤드라인"/>
                <a:cs typeface="휴먼둥근헤드라인"/>
              </a:rPr>
              <a:t>C</a:t>
            </a:r>
            <a:r>
              <a:rPr sz="750" spc="22" baseline="11111" dirty="0">
                <a:latin typeface="휴먼둥근헤드라인"/>
                <a:cs typeface="휴먼둥근헤드라인"/>
              </a:rPr>
              <a:t>S</a:t>
            </a:r>
            <a:r>
              <a:rPr sz="750" spc="-30" baseline="11111" dirty="0">
                <a:latin typeface="휴먼둥근헤드라인"/>
                <a:cs typeface="휴먼둥근헤드라인"/>
              </a:rPr>
              <a:t>에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응</a:t>
            </a:r>
            <a:r>
              <a:rPr sz="750" spc="-22" baseline="11111" dirty="0">
                <a:latin typeface="휴먼둥근헤드라인"/>
                <a:cs typeface="휴먼둥근헤드라인"/>
              </a:rPr>
              <a:t>대</a:t>
            </a:r>
            <a:r>
              <a:rPr sz="750" spc="-37" baseline="11111" dirty="0">
                <a:latin typeface="휴먼둥근헤드라인"/>
                <a:cs typeface="휴먼둥근헤드라인"/>
              </a:rPr>
              <a:t>합</a:t>
            </a:r>
            <a:r>
              <a:rPr sz="750" spc="-22" baseline="11111" dirty="0">
                <a:latin typeface="휴먼둥근헤드라인"/>
                <a:cs typeface="휴먼둥근헤드라인"/>
              </a:rPr>
              <a:t>니</a:t>
            </a:r>
            <a:r>
              <a:rPr sz="750" spc="-37" baseline="11111" dirty="0">
                <a:latin typeface="휴먼둥근헤드라인"/>
                <a:cs typeface="휴먼둥근헤드라인"/>
              </a:rPr>
              <a:t>다</a:t>
            </a:r>
            <a:r>
              <a:rPr sz="750" spc="-52" baseline="11111" dirty="0">
                <a:latin typeface="휴먼둥근헤드라인"/>
                <a:cs typeface="휴먼둥근헤드라인"/>
              </a:rPr>
              <a:t>.</a:t>
            </a:r>
            <a:endParaRPr sz="750" baseline="11111">
              <a:latin typeface="휴먼둥근헤드라인"/>
              <a:cs typeface="휴먼둥근헤드라인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5612" y="1027569"/>
            <a:ext cx="4343400" cy="1594485"/>
            <a:chOff x="405612" y="1027569"/>
            <a:chExt cx="4343400" cy="15944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377" y="1335303"/>
              <a:ext cx="1701431" cy="12866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20135" y="1543456"/>
              <a:ext cx="278765" cy="95250"/>
            </a:xfrm>
            <a:custGeom>
              <a:avLst/>
              <a:gdLst/>
              <a:ahLst/>
              <a:cxnLst/>
              <a:rect l="l" t="t" r="r" b="b"/>
              <a:pathLst>
                <a:path w="278764" h="95250">
                  <a:moveTo>
                    <a:pt x="278764" y="0"/>
                  </a:moveTo>
                  <a:lnTo>
                    <a:pt x="0" y="0"/>
                  </a:lnTo>
                  <a:lnTo>
                    <a:pt x="0" y="94868"/>
                  </a:lnTo>
                  <a:lnTo>
                    <a:pt x="278764" y="94868"/>
                  </a:lnTo>
                  <a:lnTo>
                    <a:pt x="278764" y="92202"/>
                  </a:lnTo>
                  <a:lnTo>
                    <a:pt x="5321" y="92202"/>
                  </a:lnTo>
                  <a:lnTo>
                    <a:pt x="2666" y="89547"/>
                  </a:lnTo>
                  <a:lnTo>
                    <a:pt x="5321" y="89547"/>
                  </a:lnTo>
                  <a:lnTo>
                    <a:pt x="5321" y="5524"/>
                  </a:lnTo>
                  <a:lnTo>
                    <a:pt x="2666" y="5524"/>
                  </a:lnTo>
                  <a:lnTo>
                    <a:pt x="5321" y="2857"/>
                  </a:lnTo>
                  <a:lnTo>
                    <a:pt x="278764" y="2857"/>
                  </a:lnTo>
                  <a:lnTo>
                    <a:pt x="278764" y="0"/>
                  </a:lnTo>
                  <a:close/>
                </a:path>
                <a:path w="278764" h="95250">
                  <a:moveTo>
                    <a:pt x="5321" y="89547"/>
                  </a:moveTo>
                  <a:lnTo>
                    <a:pt x="2666" y="89547"/>
                  </a:lnTo>
                  <a:lnTo>
                    <a:pt x="5321" y="92202"/>
                  </a:lnTo>
                  <a:lnTo>
                    <a:pt x="5321" y="89547"/>
                  </a:lnTo>
                  <a:close/>
                </a:path>
                <a:path w="278764" h="95250">
                  <a:moveTo>
                    <a:pt x="273443" y="89547"/>
                  </a:moveTo>
                  <a:lnTo>
                    <a:pt x="5321" y="89547"/>
                  </a:lnTo>
                  <a:lnTo>
                    <a:pt x="5321" y="92202"/>
                  </a:lnTo>
                  <a:lnTo>
                    <a:pt x="273443" y="92202"/>
                  </a:lnTo>
                  <a:lnTo>
                    <a:pt x="273443" y="89547"/>
                  </a:lnTo>
                  <a:close/>
                </a:path>
                <a:path w="278764" h="95250">
                  <a:moveTo>
                    <a:pt x="273443" y="2857"/>
                  </a:moveTo>
                  <a:lnTo>
                    <a:pt x="273443" y="92202"/>
                  </a:lnTo>
                  <a:lnTo>
                    <a:pt x="276110" y="89547"/>
                  </a:lnTo>
                  <a:lnTo>
                    <a:pt x="278764" y="89547"/>
                  </a:lnTo>
                  <a:lnTo>
                    <a:pt x="278764" y="5524"/>
                  </a:lnTo>
                  <a:lnTo>
                    <a:pt x="276110" y="5524"/>
                  </a:lnTo>
                  <a:lnTo>
                    <a:pt x="273443" y="2857"/>
                  </a:lnTo>
                  <a:close/>
                </a:path>
                <a:path w="278764" h="95250">
                  <a:moveTo>
                    <a:pt x="278764" y="89547"/>
                  </a:moveTo>
                  <a:lnTo>
                    <a:pt x="276110" y="89547"/>
                  </a:lnTo>
                  <a:lnTo>
                    <a:pt x="273443" y="92202"/>
                  </a:lnTo>
                  <a:lnTo>
                    <a:pt x="278764" y="92202"/>
                  </a:lnTo>
                  <a:lnTo>
                    <a:pt x="278764" y="89547"/>
                  </a:lnTo>
                  <a:close/>
                </a:path>
                <a:path w="278764" h="95250">
                  <a:moveTo>
                    <a:pt x="5321" y="2857"/>
                  </a:moveTo>
                  <a:lnTo>
                    <a:pt x="2666" y="5524"/>
                  </a:lnTo>
                  <a:lnTo>
                    <a:pt x="5321" y="5524"/>
                  </a:lnTo>
                  <a:lnTo>
                    <a:pt x="5321" y="2857"/>
                  </a:lnTo>
                  <a:close/>
                </a:path>
                <a:path w="278764" h="95250">
                  <a:moveTo>
                    <a:pt x="273443" y="2857"/>
                  </a:moveTo>
                  <a:lnTo>
                    <a:pt x="5321" y="2857"/>
                  </a:lnTo>
                  <a:lnTo>
                    <a:pt x="5321" y="5524"/>
                  </a:lnTo>
                  <a:lnTo>
                    <a:pt x="273443" y="5524"/>
                  </a:lnTo>
                  <a:lnTo>
                    <a:pt x="273443" y="2857"/>
                  </a:lnTo>
                  <a:close/>
                </a:path>
                <a:path w="278764" h="95250">
                  <a:moveTo>
                    <a:pt x="278764" y="2857"/>
                  </a:moveTo>
                  <a:lnTo>
                    <a:pt x="273443" y="2857"/>
                  </a:lnTo>
                  <a:lnTo>
                    <a:pt x="276110" y="5524"/>
                  </a:lnTo>
                  <a:lnTo>
                    <a:pt x="278764" y="5524"/>
                  </a:lnTo>
                  <a:lnTo>
                    <a:pt x="278764" y="28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20135" y="1543456"/>
              <a:ext cx="278765" cy="95250"/>
            </a:xfrm>
            <a:custGeom>
              <a:avLst/>
              <a:gdLst/>
              <a:ahLst/>
              <a:cxnLst/>
              <a:rect l="l" t="t" r="r" b="b"/>
              <a:pathLst>
                <a:path w="278764" h="95250">
                  <a:moveTo>
                    <a:pt x="0" y="0"/>
                  </a:moveTo>
                  <a:lnTo>
                    <a:pt x="278764" y="0"/>
                  </a:lnTo>
                  <a:lnTo>
                    <a:pt x="278764" y="94868"/>
                  </a:lnTo>
                  <a:lnTo>
                    <a:pt x="0" y="94868"/>
                  </a:lnTo>
                  <a:lnTo>
                    <a:pt x="0" y="0"/>
                  </a:lnTo>
                  <a:close/>
                </a:path>
                <a:path w="278764" h="95250">
                  <a:moveTo>
                    <a:pt x="5321" y="92202"/>
                  </a:moveTo>
                  <a:lnTo>
                    <a:pt x="2666" y="89547"/>
                  </a:lnTo>
                  <a:lnTo>
                    <a:pt x="276110" y="89547"/>
                  </a:lnTo>
                  <a:lnTo>
                    <a:pt x="273443" y="92202"/>
                  </a:lnTo>
                  <a:lnTo>
                    <a:pt x="273443" y="2857"/>
                  </a:lnTo>
                  <a:lnTo>
                    <a:pt x="276110" y="5524"/>
                  </a:lnTo>
                  <a:lnTo>
                    <a:pt x="2666" y="5524"/>
                  </a:lnTo>
                  <a:lnTo>
                    <a:pt x="5321" y="2857"/>
                  </a:lnTo>
                  <a:lnTo>
                    <a:pt x="5321" y="92202"/>
                  </a:lnTo>
                  <a:close/>
                </a:path>
              </a:pathLst>
            </a:custGeom>
            <a:ln w="39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2611" y="1634896"/>
              <a:ext cx="291668" cy="9734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420135" y="1633004"/>
              <a:ext cx="278765" cy="95250"/>
            </a:xfrm>
            <a:custGeom>
              <a:avLst/>
              <a:gdLst/>
              <a:ahLst/>
              <a:cxnLst/>
              <a:rect l="l" t="t" r="r" b="b"/>
              <a:pathLst>
                <a:path w="278764" h="95250">
                  <a:moveTo>
                    <a:pt x="278764" y="0"/>
                  </a:moveTo>
                  <a:lnTo>
                    <a:pt x="0" y="0"/>
                  </a:lnTo>
                  <a:lnTo>
                    <a:pt x="0" y="94856"/>
                  </a:lnTo>
                  <a:lnTo>
                    <a:pt x="278764" y="94856"/>
                  </a:lnTo>
                  <a:lnTo>
                    <a:pt x="278764" y="92202"/>
                  </a:lnTo>
                  <a:lnTo>
                    <a:pt x="5321" y="92202"/>
                  </a:lnTo>
                  <a:lnTo>
                    <a:pt x="2666" y="89534"/>
                  </a:lnTo>
                  <a:lnTo>
                    <a:pt x="5321" y="89534"/>
                  </a:lnTo>
                  <a:lnTo>
                    <a:pt x="5321" y="5321"/>
                  </a:lnTo>
                  <a:lnTo>
                    <a:pt x="2666" y="5321"/>
                  </a:lnTo>
                  <a:lnTo>
                    <a:pt x="5321" y="2654"/>
                  </a:lnTo>
                  <a:lnTo>
                    <a:pt x="278764" y="2654"/>
                  </a:lnTo>
                  <a:lnTo>
                    <a:pt x="278764" y="0"/>
                  </a:lnTo>
                  <a:close/>
                </a:path>
                <a:path w="278764" h="95250">
                  <a:moveTo>
                    <a:pt x="5321" y="89534"/>
                  </a:moveTo>
                  <a:lnTo>
                    <a:pt x="2666" y="89534"/>
                  </a:lnTo>
                  <a:lnTo>
                    <a:pt x="5321" y="92202"/>
                  </a:lnTo>
                  <a:lnTo>
                    <a:pt x="5321" y="89534"/>
                  </a:lnTo>
                  <a:close/>
                </a:path>
                <a:path w="278764" h="95250">
                  <a:moveTo>
                    <a:pt x="273443" y="89534"/>
                  </a:moveTo>
                  <a:lnTo>
                    <a:pt x="5321" y="89534"/>
                  </a:lnTo>
                  <a:lnTo>
                    <a:pt x="5321" y="92202"/>
                  </a:lnTo>
                  <a:lnTo>
                    <a:pt x="273443" y="92202"/>
                  </a:lnTo>
                  <a:lnTo>
                    <a:pt x="273443" y="89534"/>
                  </a:lnTo>
                  <a:close/>
                </a:path>
                <a:path w="278764" h="95250">
                  <a:moveTo>
                    <a:pt x="273443" y="2654"/>
                  </a:moveTo>
                  <a:lnTo>
                    <a:pt x="273443" y="92202"/>
                  </a:lnTo>
                  <a:lnTo>
                    <a:pt x="276110" y="89534"/>
                  </a:lnTo>
                  <a:lnTo>
                    <a:pt x="278764" y="89534"/>
                  </a:lnTo>
                  <a:lnTo>
                    <a:pt x="278764" y="5321"/>
                  </a:lnTo>
                  <a:lnTo>
                    <a:pt x="276110" y="5321"/>
                  </a:lnTo>
                  <a:lnTo>
                    <a:pt x="273443" y="2654"/>
                  </a:lnTo>
                  <a:close/>
                </a:path>
                <a:path w="278764" h="95250">
                  <a:moveTo>
                    <a:pt x="278764" y="89534"/>
                  </a:moveTo>
                  <a:lnTo>
                    <a:pt x="276110" y="89534"/>
                  </a:lnTo>
                  <a:lnTo>
                    <a:pt x="273443" y="92202"/>
                  </a:lnTo>
                  <a:lnTo>
                    <a:pt x="278764" y="92202"/>
                  </a:lnTo>
                  <a:lnTo>
                    <a:pt x="278764" y="89534"/>
                  </a:lnTo>
                  <a:close/>
                </a:path>
                <a:path w="278764" h="95250">
                  <a:moveTo>
                    <a:pt x="5321" y="2654"/>
                  </a:moveTo>
                  <a:lnTo>
                    <a:pt x="2666" y="5321"/>
                  </a:lnTo>
                  <a:lnTo>
                    <a:pt x="5321" y="5321"/>
                  </a:lnTo>
                  <a:lnTo>
                    <a:pt x="5321" y="2654"/>
                  </a:lnTo>
                  <a:close/>
                </a:path>
                <a:path w="278764" h="95250">
                  <a:moveTo>
                    <a:pt x="273443" y="2654"/>
                  </a:moveTo>
                  <a:lnTo>
                    <a:pt x="5321" y="2654"/>
                  </a:lnTo>
                  <a:lnTo>
                    <a:pt x="5321" y="5321"/>
                  </a:lnTo>
                  <a:lnTo>
                    <a:pt x="273443" y="5321"/>
                  </a:lnTo>
                  <a:lnTo>
                    <a:pt x="273443" y="2654"/>
                  </a:lnTo>
                  <a:close/>
                </a:path>
                <a:path w="278764" h="95250">
                  <a:moveTo>
                    <a:pt x="278764" y="2654"/>
                  </a:moveTo>
                  <a:lnTo>
                    <a:pt x="273443" y="2654"/>
                  </a:lnTo>
                  <a:lnTo>
                    <a:pt x="276110" y="5321"/>
                  </a:lnTo>
                  <a:lnTo>
                    <a:pt x="278764" y="5321"/>
                  </a:lnTo>
                  <a:lnTo>
                    <a:pt x="278764" y="265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20135" y="1633004"/>
              <a:ext cx="278765" cy="95250"/>
            </a:xfrm>
            <a:custGeom>
              <a:avLst/>
              <a:gdLst/>
              <a:ahLst/>
              <a:cxnLst/>
              <a:rect l="l" t="t" r="r" b="b"/>
              <a:pathLst>
                <a:path w="278764" h="95250">
                  <a:moveTo>
                    <a:pt x="0" y="0"/>
                  </a:moveTo>
                  <a:lnTo>
                    <a:pt x="278764" y="0"/>
                  </a:lnTo>
                  <a:lnTo>
                    <a:pt x="278764" y="94856"/>
                  </a:lnTo>
                  <a:lnTo>
                    <a:pt x="0" y="94856"/>
                  </a:lnTo>
                  <a:lnTo>
                    <a:pt x="0" y="0"/>
                  </a:lnTo>
                  <a:close/>
                </a:path>
                <a:path w="278764" h="95250">
                  <a:moveTo>
                    <a:pt x="5321" y="92202"/>
                  </a:moveTo>
                  <a:lnTo>
                    <a:pt x="2666" y="89534"/>
                  </a:lnTo>
                  <a:lnTo>
                    <a:pt x="276110" y="89534"/>
                  </a:lnTo>
                  <a:lnTo>
                    <a:pt x="273443" y="92202"/>
                  </a:lnTo>
                  <a:lnTo>
                    <a:pt x="273443" y="2654"/>
                  </a:lnTo>
                  <a:lnTo>
                    <a:pt x="276110" y="5321"/>
                  </a:lnTo>
                  <a:lnTo>
                    <a:pt x="2666" y="5321"/>
                  </a:lnTo>
                  <a:lnTo>
                    <a:pt x="5321" y="2654"/>
                  </a:lnTo>
                  <a:lnTo>
                    <a:pt x="5321" y="92202"/>
                  </a:lnTo>
                  <a:close/>
                </a:path>
              </a:pathLst>
            </a:custGeom>
            <a:ln w="39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2611" y="1802193"/>
              <a:ext cx="291668" cy="9733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20135" y="1800479"/>
              <a:ext cx="278765" cy="95250"/>
            </a:xfrm>
            <a:custGeom>
              <a:avLst/>
              <a:gdLst/>
              <a:ahLst/>
              <a:cxnLst/>
              <a:rect l="l" t="t" r="r" b="b"/>
              <a:pathLst>
                <a:path w="278764" h="95250">
                  <a:moveTo>
                    <a:pt x="278764" y="0"/>
                  </a:moveTo>
                  <a:lnTo>
                    <a:pt x="0" y="0"/>
                  </a:lnTo>
                  <a:lnTo>
                    <a:pt x="0" y="94678"/>
                  </a:lnTo>
                  <a:lnTo>
                    <a:pt x="278764" y="94678"/>
                  </a:lnTo>
                  <a:lnTo>
                    <a:pt x="278764" y="92011"/>
                  </a:lnTo>
                  <a:lnTo>
                    <a:pt x="5321" y="92011"/>
                  </a:lnTo>
                  <a:lnTo>
                    <a:pt x="2666" y="89357"/>
                  </a:lnTo>
                  <a:lnTo>
                    <a:pt x="5321" y="89357"/>
                  </a:lnTo>
                  <a:lnTo>
                    <a:pt x="5321" y="5321"/>
                  </a:lnTo>
                  <a:lnTo>
                    <a:pt x="2666" y="5321"/>
                  </a:lnTo>
                  <a:lnTo>
                    <a:pt x="5321" y="2667"/>
                  </a:lnTo>
                  <a:lnTo>
                    <a:pt x="278764" y="2667"/>
                  </a:lnTo>
                  <a:lnTo>
                    <a:pt x="278764" y="0"/>
                  </a:lnTo>
                  <a:close/>
                </a:path>
                <a:path w="278764" h="95250">
                  <a:moveTo>
                    <a:pt x="5321" y="89357"/>
                  </a:moveTo>
                  <a:lnTo>
                    <a:pt x="2666" y="89357"/>
                  </a:lnTo>
                  <a:lnTo>
                    <a:pt x="5321" y="92011"/>
                  </a:lnTo>
                  <a:lnTo>
                    <a:pt x="5321" y="89357"/>
                  </a:lnTo>
                  <a:close/>
                </a:path>
                <a:path w="278764" h="95250">
                  <a:moveTo>
                    <a:pt x="273443" y="89357"/>
                  </a:moveTo>
                  <a:lnTo>
                    <a:pt x="5321" y="89357"/>
                  </a:lnTo>
                  <a:lnTo>
                    <a:pt x="5321" y="92011"/>
                  </a:lnTo>
                  <a:lnTo>
                    <a:pt x="273443" y="92011"/>
                  </a:lnTo>
                  <a:lnTo>
                    <a:pt x="273443" y="89357"/>
                  </a:lnTo>
                  <a:close/>
                </a:path>
                <a:path w="278764" h="95250">
                  <a:moveTo>
                    <a:pt x="273443" y="2667"/>
                  </a:moveTo>
                  <a:lnTo>
                    <a:pt x="273443" y="92011"/>
                  </a:lnTo>
                  <a:lnTo>
                    <a:pt x="276110" y="89357"/>
                  </a:lnTo>
                  <a:lnTo>
                    <a:pt x="278764" y="89357"/>
                  </a:lnTo>
                  <a:lnTo>
                    <a:pt x="278764" y="5321"/>
                  </a:lnTo>
                  <a:lnTo>
                    <a:pt x="276110" y="5321"/>
                  </a:lnTo>
                  <a:lnTo>
                    <a:pt x="273443" y="2667"/>
                  </a:lnTo>
                  <a:close/>
                </a:path>
                <a:path w="278764" h="95250">
                  <a:moveTo>
                    <a:pt x="278764" y="89357"/>
                  </a:moveTo>
                  <a:lnTo>
                    <a:pt x="276110" y="89357"/>
                  </a:lnTo>
                  <a:lnTo>
                    <a:pt x="273443" y="92011"/>
                  </a:lnTo>
                  <a:lnTo>
                    <a:pt x="278764" y="92011"/>
                  </a:lnTo>
                  <a:lnTo>
                    <a:pt x="278764" y="89357"/>
                  </a:lnTo>
                  <a:close/>
                </a:path>
                <a:path w="278764" h="95250">
                  <a:moveTo>
                    <a:pt x="5321" y="2667"/>
                  </a:moveTo>
                  <a:lnTo>
                    <a:pt x="2666" y="5321"/>
                  </a:lnTo>
                  <a:lnTo>
                    <a:pt x="5321" y="5321"/>
                  </a:lnTo>
                  <a:lnTo>
                    <a:pt x="5321" y="2667"/>
                  </a:lnTo>
                  <a:close/>
                </a:path>
                <a:path w="278764" h="95250">
                  <a:moveTo>
                    <a:pt x="273443" y="2667"/>
                  </a:moveTo>
                  <a:lnTo>
                    <a:pt x="5321" y="2667"/>
                  </a:lnTo>
                  <a:lnTo>
                    <a:pt x="5321" y="5321"/>
                  </a:lnTo>
                  <a:lnTo>
                    <a:pt x="273443" y="5321"/>
                  </a:lnTo>
                  <a:lnTo>
                    <a:pt x="273443" y="2667"/>
                  </a:lnTo>
                  <a:close/>
                </a:path>
                <a:path w="278764" h="95250">
                  <a:moveTo>
                    <a:pt x="278764" y="2667"/>
                  </a:moveTo>
                  <a:lnTo>
                    <a:pt x="273443" y="2667"/>
                  </a:lnTo>
                  <a:lnTo>
                    <a:pt x="276110" y="5321"/>
                  </a:lnTo>
                  <a:lnTo>
                    <a:pt x="278764" y="5321"/>
                  </a:lnTo>
                  <a:lnTo>
                    <a:pt x="278764" y="266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20135" y="1800479"/>
              <a:ext cx="278765" cy="95250"/>
            </a:xfrm>
            <a:custGeom>
              <a:avLst/>
              <a:gdLst/>
              <a:ahLst/>
              <a:cxnLst/>
              <a:rect l="l" t="t" r="r" b="b"/>
              <a:pathLst>
                <a:path w="278764" h="95250">
                  <a:moveTo>
                    <a:pt x="0" y="0"/>
                  </a:moveTo>
                  <a:lnTo>
                    <a:pt x="278764" y="0"/>
                  </a:lnTo>
                  <a:lnTo>
                    <a:pt x="278764" y="94678"/>
                  </a:lnTo>
                  <a:lnTo>
                    <a:pt x="0" y="94678"/>
                  </a:lnTo>
                  <a:lnTo>
                    <a:pt x="0" y="0"/>
                  </a:lnTo>
                  <a:close/>
                </a:path>
                <a:path w="278764" h="95250">
                  <a:moveTo>
                    <a:pt x="5321" y="92011"/>
                  </a:moveTo>
                  <a:lnTo>
                    <a:pt x="2666" y="89357"/>
                  </a:lnTo>
                  <a:lnTo>
                    <a:pt x="276110" y="89357"/>
                  </a:lnTo>
                  <a:lnTo>
                    <a:pt x="273443" y="92011"/>
                  </a:lnTo>
                  <a:lnTo>
                    <a:pt x="273443" y="2667"/>
                  </a:lnTo>
                  <a:lnTo>
                    <a:pt x="276110" y="5321"/>
                  </a:lnTo>
                  <a:lnTo>
                    <a:pt x="2666" y="5321"/>
                  </a:lnTo>
                  <a:lnTo>
                    <a:pt x="5321" y="2667"/>
                  </a:lnTo>
                  <a:lnTo>
                    <a:pt x="5321" y="92011"/>
                  </a:lnTo>
                  <a:close/>
                </a:path>
              </a:pathLst>
            </a:custGeom>
            <a:ln w="39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5647" y="2401404"/>
              <a:ext cx="291680" cy="9733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423564" y="2399880"/>
              <a:ext cx="278765" cy="95250"/>
            </a:xfrm>
            <a:custGeom>
              <a:avLst/>
              <a:gdLst/>
              <a:ahLst/>
              <a:cxnLst/>
              <a:rect l="l" t="t" r="r" b="b"/>
              <a:pathLst>
                <a:path w="278764" h="95250">
                  <a:moveTo>
                    <a:pt x="278752" y="0"/>
                  </a:moveTo>
                  <a:lnTo>
                    <a:pt x="0" y="0"/>
                  </a:lnTo>
                  <a:lnTo>
                    <a:pt x="0" y="94869"/>
                  </a:lnTo>
                  <a:lnTo>
                    <a:pt x="278752" y="94869"/>
                  </a:lnTo>
                  <a:lnTo>
                    <a:pt x="278752" y="92011"/>
                  </a:lnTo>
                  <a:lnTo>
                    <a:pt x="5308" y="92011"/>
                  </a:lnTo>
                  <a:lnTo>
                    <a:pt x="2654" y="89357"/>
                  </a:lnTo>
                  <a:lnTo>
                    <a:pt x="5308" y="89357"/>
                  </a:lnTo>
                  <a:lnTo>
                    <a:pt x="5308" y="5321"/>
                  </a:lnTo>
                  <a:lnTo>
                    <a:pt x="2654" y="5321"/>
                  </a:lnTo>
                  <a:lnTo>
                    <a:pt x="5308" y="2667"/>
                  </a:lnTo>
                  <a:lnTo>
                    <a:pt x="278752" y="2667"/>
                  </a:lnTo>
                  <a:lnTo>
                    <a:pt x="278752" y="0"/>
                  </a:lnTo>
                  <a:close/>
                </a:path>
                <a:path w="278764" h="95250">
                  <a:moveTo>
                    <a:pt x="5308" y="89357"/>
                  </a:moveTo>
                  <a:lnTo>
                    <a:pt x="2654" y="89357"/>
                  </a:lnTo>
                  <a:lnTo>
                    <a:pt x="5308" y="92011"/>
                  </a:lnTo>
                  <a:lnTo>
                    <a:pt x="5308" y="89357"/>
                  </a:lnTo>
                  <a:close/>
                </a:path>
                <a:path w="278764" h="95250">
                  <a:moveTo>
                    <a:pt x="273443" y="89357"/>
                  </a:moveTo>
                  <a:lnTo>
                    <a:pt x="5308" y="89357"/>
                  </a:lnTo>
                  <a:lnTo>
                    <a:pt x="5308" y="92011"/>
                  </a:lnTo>
                  <a:lnTo>
                    <a:pt x="273443" y="92011"/>
                  </a:lnTo>
                  <a:lnTo>
                    <a:pt x="273443" y="89357"/>
                  </a:lnTo>
                  <a:close/>
                </a:path>
                <a:path w="278764" h="95250">
                  <a:moveTo>
                    <a:pt x="273443" y="2667"/>
                  </a:moveTo>
                  <a:lnTo>
                    <a:pt x="273443" y="92011"/>
                  </a:lnTo>
                  <a:lnTo>
                    <a:pt x="276098" y="89357"/>
                  </a:lnTo>
                  <a:lnTo>
                    <a:pt x="278752" y="89357"/>
                  </a:lnTo>
                  <a:lnTo>
                    <a:pt x="278752" y="5321"/>
                  </a:lnTo>
                  <a:lnTo>
                    <a:pt x="276098" y="5321"/>
                  </a:lnTo>
                  <a:lnTo>
                    <a:pt x="273443" y="2667"/>
                  </a:lnTo>
                  <a:close/>
                </a:path>
                <a:path w="278764" h="95250">
                  <a:moveTo>
                    <a:pt x="278752" y="89357"/>
                  </a:moveTo>
                  <a:lnTo>
                    <a:pt x="276098" y="89357"/>
                  </a:lnTo>
                  <a:lnTo>
                    <a:pt x="273443" y="92011"/>
                  </a:lnTo>
                  <a:lnTo>
                    <a:pt x="278752" y="92011"/>
                  </a:lnTo>
                  <a:lnTo>
                    <a:pt x="278752" y="89357"/>
                  </a:lnTo>
                  <a:close/>
                </a:path>
                <a:path w="278764" h="95250">
                  <a:moveTo>
                    <a:pt x="5308" y="2667"/>
                  </a:moveTo>
                  <a:lnTo>
                    <a:pt x="2654" y="5321"/>
                  </a:lnTo>
                  <a:lnTo>
                    <a:pt x="5308" y="5321"/>
                  </a:lnTo>
                  <a:lnTo>
                    <a:pt x="5308" y="2667"/>
                  </a:lnTo>
                  <a:close/>
                </a:path>
                <a:path w="278764" h="95250">
                  <a:moveTo>
                    <a:pt x="273443" y="2667"/>
                  </a:moveTo>
                  <a:lnTo>
                    <a:pt x="5308" y="2667"/>
                  </a:lnTo>
                  <a:lnTo>
                    <a:pt x="5308" y="5321"/>
                  </a:lnTo>
                  <a:lnTo>
                    <a:pt x="273443" y="5321"/>
                  </a:lnTo>
                  <a:lnTo>
                    <a:pt x="273443" y="2667"/>
                  </a:lnTo>
                  <a:close/>
                </a:path>
                <a:path w="278764" h="95250">
                  <a:moveTo>
                    <a:pt x="278752" y="2667"/>
                  </a:moveTo>
                  <a:lnTo>
                    <a:pt x="273443" y="2667"/>
                  </a:lnTo>
                  <a:lnTo>
                    <a:pt x="276098" y="5321"/>
                  </a:lnTo>
                  <a:lnTo>
                    <a:pt x="278752" y="5321"/>
                  </a:lnTo>
                  <a:lnTo>
                    <a:pt x="278752" y="266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23564" y="2399880"/>
              <a:ext cx="278765" cy="95250"/>
            </a:xfrm>
            <a:custGeom>
              <a:avLst/>
              <a:gdLst/>
              <a:ahLst/>
              <a:cxnLst/>
              <a:rect l="l" t="t" r="r" b="b"/>
              <a:pathLst>
                <a:path w="278764" h="95250">
                  <a:moveTo>
                    <a:pt x="0" y="0"/>
                  </a:moveTo>
                  <a:lnTo>
                    <a:pt x="278752" y="0"/>
                  </a:lnTo>
                  <a:lnTo>
                    <a:pt x="278752" y="94869"/>
                  </a:lnTo>
                  <a:lnTo>
                    <a:pt x="0" y="94869"/>
                  </a:lnTo>
                  <a:lnTo>
                    <a:pt x="0" y="0"/>
                  </a:lnTo>
                  <a:close/>
                </a:path>
                <a:path w="278764" h="95250">
                  <a:moveTo>
                    <a:pt x="5308" y="92011"/>
                  </a:moveTo>
                  <a:lnTo>
                    <a:pt x="2654" y="89357"/>
                  </a:lnTo>
                  <a:lnTo>
                    <a:pt x="276098" y="89357"/>
                  </a:lnTo>
                  <a:lnTo>
                    <a:pt x="273443" y="92011"/>
                  </a:lnTo>
                  <a:lnTo>
                    <a:pt x="273443" y="2667"/>
                  </a:lnTo>
                  <a:lnTo>
                    <a:pt x="276098" y="5321"/>
                  </a:lnTo>
                  <a:lnTo>
                    <a:pt x="2654" y="5321"/>
                  </a:lnTo>
                  <a:lnTo>
                    <a:pt x="5308" y="2667"/>
                  </a:lnTo>
                  <a:lnTo>
                    <a:pt x="5308" y="92011"/>
                  </a:lnTo>
                  <a:close/>
                </a:path>
              </a:pathLst>
            </a:custGeom>
            <a:ln w="39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6401" y="1498028"/>
              <a:ext cx="546887" cy="10524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2611" y="1554302"/>
              <a:ext cx="434467" cy="9414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5612" y="1131506"/>
              <a:ext cx="546887" cy="105242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1822" y="1186256"/>
              <a:ext cx="434467" cy="9429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9213" y="1259255"/>
              <a:ext cx="546887" cy="10524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9969" y="1318564"/>
              <a:ext cx="434467" cy="9429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32801" y="1377873"/>
              <a:ext cx="546887" cy="105242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89011" y="1432623"/>
              <a:ext cx="434467" cy="94292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60438" y="1029792"/>
              <a:ext cx="2762885" cy="567690"/>
            </a:xfrm>
            <a:custGeom>
              <a:avLst/>
              <a:gdLst/>
              <a:ahLst/>
              <a:cxnLst/>
              <a:rect l="l" t="t" r="r" b="b"/>
              <a:pathLst>
                <a:path w="2762885" h="567690">
                  <a:moveTo>
                    <a:pt x="1520088" y="6083"/>
                  </a:moveTo>
                  <a:lnTo>
                    <a:pt x="1520088" y="567283"/>
                  </a:lnTo>
                  <a:lnTo>
                    <a:pt x="2762364" y="567283"/>
                  </a:lnTo>
                  <a:lnTo>
                    <a:pt x="2762364" y="561200"/>
                  </a:lnTo>
                  <a:lnTo>
                    <a:pt x="1532051" y="561200"/>
                  </a:lnTo>
                  <a:lnTo>
                    <a:pt x="1526171" y="555116"/>
                  </a:lnTo>
                  <a:lnTo>
                    <a:pt x="1532051" y="555117"/>
                  </a:lnTo>
                  <a:lnTo>
                    <a:pt x="1532051" y="12166"/>
                  </a:lnTo>
                  <a:lnTo>
                    <a:pt x="1526171" y="12166"/>
                  </a:lnTo>
                  <a:lnTo>
                    <a:pt x="1520088" y="6083"/>
                  </a:lnTo>
                  <a:close/>
                </a:path>
                <a:path w="2762885" h="567690">
                  <a:moveTo>
                    <a:pt x="1532051" y="555116"/>
                  </a:moveTo>
                  <a:lnTo>
                    <a:pt x="1526171" y="555116"/>
                  </a:lnTo>
                  <a:lnTo>
                    <a:pt x="1532051" y="561200"/>
                  </a:lnTo>
                  <a:lnTo>
                    <a:pt x="1532051" y="555116"/>
                  </a:lnTo>
                  <a:close/>
                </a:path>
                <a:path w="2762885" h="567690">
                  <a:moveTo>
                    <a:pt x="2762364" y="555116"/>
                  </a:moveTo>
                  <a:lnTo>
                    <a:pt x="1532051" y="555116"/>
                  </a:lnTo>
                  <a:lnTo>
                    <a:pt x="1532051" y="561200"/>
                  </a:lnTo>
                  <a:lnTo>
                    <a:pt x="2762364" y="561200"/>
                  </a:lnTo>
                  <a:lnTo>
                    <a:pt x="2762364" y="555116"/>
                  </a:lnTo>
                  <a:close/>
                </a:path>
                <a:path w="2762885" h="567690">
                  <a:moveTo>
                    <a:pt x="36271" y="66547"/>
                  </a:moveTo>
                  <a:lnTo>
                    <a:pt x="24117" y="66547"/>
                  </a:lnTo>
                  <a:lnTo>
                    <a:pt x="24117" y="90500"/>
                  </a:lnTo>
                  <a:lnTo>
                    <a:pt x="12094" y="90500"/>
                  </a:lnTo>
                  <a:lnTo>
                    <a:pt x="18237" y="102666"/>
                  </a:lnTo>
                  <a:lnTo>
                    <a:pt x="36271" y="66547"/>
                  </a:lnTo>
                  <a:close/>
                </a:path>
                <a:path w="2762885" h="567690">
                  <a:moveTo>
                    <a:pt x="12153" y="66547"/>
                  </a:moveTo>
                  <a:lnTo>
                    <a:pt x="0" y="66547"/>
                  </a:lnTo>
                  <a:lnTo>
                    <a:pt x="12094" y="90500"/>
                  </a:lnTo>
                  <a:lnTo>
                    <a:pt x="12153" y="66547"/>
                  </a:lnTo>
                  <a:close/>
                </a:path>
                <a:path w="2762885" h="567690">
                  <a:moveTo>
                    <a:pt x="1532051" y="0"/>
                  </a:moveTo>
                  <a:lnTo>
                    <a:pt x="12153" y="0"/>
                  </a:lnTo>
                  <a:lnTo>
                    <a:pt x="12153" y="90500"/>
                  </a:lnTo>
                  <a:lnTo>
                    <a:pt x="24117" y="90500"/>
                  </a:lnTo>
                  <a:lnTo>
                    <a:pt x="24117" y="12166"/>
                  </a:lnTo>
                  <a:lnTo>
                    <a:pt x="18237" y="12166"/>
                  </a:lnTo>
                  <a:lnTo>
                    <a:pt x="24117" y="6083"/>
                  </a:lnTo>
                  <a:lnTo>
                    <a:pt x="1532051" y="6083"/>
                  </a:lnTo>
                  <a:lnTo>
                    <a:pt x="1532051" y="0"/>
                  </a:lnTo>
                  <a:close/>
                </a:path>
                <a:path w="2762885" h="567690">
                  <a:moveTo>
                    <a:pt x="24117" y="6083"/>
                  </a:moveTo>
                  <a:lnTo>
                    <a:pt x="18237" y="12166"/>
                  </a:lnTo>
                  <a:lnTo>
                    <a:pt x="24117" y="12166"/>
                  </a:lnTo>
                  <a:lnTo>
                    <a:pt x="24117" y="6083"/>
                  </a:lnTo>
                  <a:close/>
                </a:path>
                <a:path w="2762885" h="567690">
                  <a:moveTo>
                    <a:pt x="1520088" y="6083"/>
                  </a:moveTo>
                  <a:lnTo>
                    <a:pt x="24117" y="6083"/>
                  </a:lnTo>
                  <a:lnTo>
                    <a:pt x="24117" y="12166"/>
                  </a:lnTo>
                  <a:lnTo>
                    <a:pt x="1520088" y="12166"/>
                  </a:lnTo>
                  <a:lnTo>
                    <a:pt x="1520088" y="6083"/>
                  </a:lnTo>
                  <a:close/>
                </a:path>
                <a:path w="2762885" h="567690">
                  <a:moveTo>
                    <a:pt x="1532051" y="6083"/>
                  </a:moveTo>
                  <a:lnTo>
                    <a:pt x="1520088" y="6083"/>
                  </a:lnTo>
                  <a:lnTo>
                    <a:pt x="1526171" y="12166"/>
                  </a:lnTo>
                  <a:lnTo>
                    <a:pt x="1532051" y="12166"/>
                  </a:lnTo>
                  <a:lnTo>
                    <a:pt x="1532051" y="6083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0438" y="1029792"/>
              <a:ext cx="2762885" cy="567690"/>
            </a:xfrm>
            <a:custGeom>
              <a:avLst/>
              <a:gdLst/>
              <a:ahLst/>
              <a:cxnLst/>
              <a:rect l="l" t="t" r="r" b="b"/>
              <a:pathLst>
                <a:path w="2762885" h="567690">
                  <a:moveTo>
                    <a:pt x="2762364" y="567283"/>
                  </a:moveTo>
                  <a:lnTo>
                    <a:pt x="1520088" y="567283"/>
                  </a:lnTo>
                  <a:lnTo>
                    <a:pt x="1520088" y="6083"/>
                  </a:lnTo>
                  <a:lnTo>
                    <a:pt x="18237" y="12166"/>
                  </a:lnTo>
                  <a:lnTo>
                    <a:pt x="24117" y="90500"/>
                  </a:lnTo>
                  <a:lnTo>
                    <a:pt x="12153" y="90500"/>
                  </a:lnTo>
                  <a:lnTo>
                    <a:pt x="12153" y="0"/>
                  </a:lnTo>
                  <a:lnTo>
                    <a:pt x="1532051" y="0"/>
                  </a:lnTo>
                  <a:lnTo>
                    <a:pt x="1532051" y="561200"/>
                  </a:lnTo>
                  <a:lnTo>
                    <a:pt x="1526171" y="555116"/>
                  </a:lnTo>
                  <a:lnTo>
                    <a:pt x="2762364" y="555116"/>
                  </a:lnTo>
                  <a:lnTo>
                    <a:pt x="2762364" y="567283"/>
                  </a:lnTo>
                  <a:close/>
                </a:path>
                <a:path w="2762885" h="567690">
                  <a:moveTo>
                    <a:pt x="36271" y="66547"/>
                  </a:moveTo>
                  <a:lnTo>
                    <a:pt x="18237" y="102666"/>
                  </a:lnTo>
                  <a:lnTo>
                    <a:pt x="0" y="66547"/>
                  </a:lnTo>
                  <a:lnTo>
                    <a:pt x="36271" y="66547"/>
                  </a:lnTo>
                  <a:close/>
                </a:path>
              </a:pathLst>
            </a:custGeom>
            <a:ln w="3987">
              <a:solidFill>
                <a:srgbClr val="00B0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24038" y="1158684"/>
              <a:ext cx="2199005" cy="528320"/>
            </a:xfrm>
            <a:custGeom>
              <a:avLst/>
              <a:gdLst/>
              <a:ahLst/>
              <a:cxnLst/>
              <a:rect l="l" t="t" r="r" b="b"/>
              <a:pathLst>
                <a:path w="2199004" h="528319">
                  <a:moveTo>
                    <a:pt x="1238288" y="6083"/>
                  </a:moveTo>
                  <a:lnTo>
                    <a:pt x="1238288" y="527735"/>
                  </a:lnTo>
                  <a:lnTo>
                    <a:pt x="2198763" y="527735"/>
                  </a:lnTo>
                  <a:lnTo>
                    <a:pt x="2198763" y="521842"/>
                  </a:lnTo>
                  <a:lnTo>
                    <a:pt x="1250251" y="521842"/>
                  </a:lnTo>
                  <a:lnTo>
                    <a:pt x="1244168" y="515759"/>
                  </a:lnTo>
                  <a:lnTo>
                    <a:pt x="1250251" y="515759"/>
                  </a:lnTo>
                  <a:lnTo>
                    <a:pt x="1250251" y="11976"/>
                  </a:lnTo>
                  <a:lnTo>
                    <a:pt x="1244168" y="11976"/>
                  </a:lnTo>
                  <a:lnTo>
                    <a:pt x="1238288" y="6083"/>
                  </a:lnTo>
                  <a:close/>
                </a:path>
                <a:path w="2199004" h="528319">
                  <a:moveTo>
                    <a:pt x="1250251" y="515759"/>
                  </a:moveTo>
                  <a:lnTo>
                    <a:pt x="1244168" y="515759"/>
                  </a:lnTo>
                  <a:lnTo>
                    <a:pt x="1250251" y="521842"/>
                  </a:lnTo>
                  <a:lnTo>
                    <a:pt x="1250251" y="515759"/>
                  </a:lnTo>
                  <a:close/>
                </a:path>
                <a:path w="2199004" h="528319">
                  <a:moveTo>
                    <a:pt x="2198763" y="515759"/>
                  </a:moveTo>
                  <a:lnTo>
                    <a:pt x="1250251" y="515759"/>
                  </a:lnTo>
                  <a:lnTo>
                    <a:pt x="1250251" y="521842"/>
                  </a:lnTo>
                  <a:lnTo>
                    <a:pt x="2198763" y="521842"/>
                  </a:lnTo>
                  <a:lnTo>
                    <a:pt x="2198763" y="515759"/>
                  </a:lnTo>
                  <a:close/>
                </a:path>
                <a:path w="2199004" h="528319">
                  <a:moveTo>
                    <a:pt x="1250251" y="0"/>
                  </a:moveTo>
                  <a:lnTo>
                    <a:pt x="11963" y="0"/>
                  </a:lnTo>
                  <a:lnTo>
                    <a:pt x="12062" y="90500"/>
                  </a:lnTo>
                  <a:lnTo>
                    <a:pt x="18046" y="102476"/>
                  </a:lnTo>
                  <a:lnTo>
                    <a:pt x="24026" y="90500"/>
                  </a:lnTo>
                  <a:lnTo>
                    <a:pt x="23926" y="11976"/>
                  </a:lnTo>
                  <a:lnTo>
                    <a:pt x="18046" y="11976"/>
                  </a:lnTo>
                  <a:lnTo>
                    <a:pt x="23926" y="6083"/>
                  </a:lnTo>
                  <a:lnTo>
                    <a:pt x="1250251" y="6083"/>
                  </a:lnTo>
                  <a:lnTo>
                    <a:pt x="1250251" y="0"/>
                  </a:lnTo>
                  <a:close/>
                </a:path>
                <a:path w="2199004" h="528319">
                  <a:moveTo>
                    <a:pt x="11963" y="90301"/>
                  </a:moveTo>
                  <a:lnTo>
                    <a:pt x="11963" y="90500"/>
                  </a:lnTo>
                  <a:lnTo>
                    <a:pt x="11963" y="90301"/>
                  </a:lnTo>
                  <a:close/>
                </a:path>
                <a:path w="2199004" h="528319">
                  <a:moveTo>
                    <a:pt x="36080" y="66357"/>
                  </a:moveTo>
                  <a:lnTo>
                    <a:pt x="23926" y="66357"/>
                  </a:lnTo>
                  <a:lnTo>
                    <a:pt x="23926" y="90500"/>
                  </a:lnTo>
                  <a:lnTo>
                    <a:pt x="36080" y="66357"/>
                  </a:lnTo>
                  <a:close/>
                </a:path>
                <a:path w="2199004" h="528319">
                  <a:moveTo>
                    <a:pt x="11963" y="66357"/>
                  </a:moveTo>
                  <a:lnTo>
                    <a:pt x="0" y="66357"/>
                  </a:lnTo>
                  <a:lnTo>
                    <a:pt x="11963" y="90301"/>
                  </a:lnTo>
                  <a:lnTo>
                    <a:pt x="11963" y="66357"/>
                  </a:lnTo>
                  <a:close/>
                </a:path>
                <a:path w="2199004" h="528319">
                  <a:moveTo>
                    <a:pt x="23926" y="6083"/>
                  </a:moveTo>
                  <a:lnTo>
                    <a:pt x="18046" y="11976"/>
                  </a:lnTo>
                  <a:lnTo>
                    <a:pt x="23926" y="11976"/>
                  </a:lnTo>
                  <a:lnTo>
                    <a:pt x="23926" y="6083"/>
                  </a:lnTo>
                  <a:close/>
                </a:path>
                <a:path w="2199004" h="528319">
                  <a:moveTo>
                    <a:pt x="1238288" y="6083"/>
                  </a:moveTo>
                  <a:lnTo>
                    <a:pt x="23926" y="6083"/>
                  </a:lnTo>
                  <a:lnTo>
                    <a:pt x="23926" y="11976"/>
                  </a:lnTo>
                  <a:lnTo>
                    <a:pt x="1238288" y="11976"/>
                  </a:lnTo>
                  <a:lnTo>
                    <a:pt x="1238288" y="6083"/>
                  </a:lnTo>
                  <a:close/>
                </a:path>
                <a:path w="2199004" h="528319">
                  <a:moveTo>
                    <a:pt x="1250251" y="6083"/>
                  </a:moveTo>
                  <a:lnTo>
                    <a:pt x="1238288" y="6083"/>
                  </a:lnTo>
                  <a:lnTo>
                    <a:pt x="1244168" y="11976"/>
                  </a:lnTo>
                  <a:lnTo>
                    <a:pt x="1250251" y="11976"/>
                  </a:lnTo>
                  <a:lnTo>
                    <a:pt x="1250251" y="608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24038" y="1158684"/>
              <a:ext cx="2199005" cy="528320"/>
            </a:xfrm>
            <a:custGeom>
              <a:avLst/>
              <a:gdLst/>
              <a:ahLst/>
              <a:cxnLst/>
              <a:rect l="l" t="t" r="r" b="b"/>
              <a:pathLst>
                <a:path w="2199004" h="528319">
                  <a:moveTo>
                    <a:pt x="2198763" y="527735"/>
                  </a:moveTo>
                  <a:lnTo>
                    <a:pt x="1238288" y="527735"/>
                  </a:lnTo>
                  <a:lnTo>
                    <a:pt x="1238288" y="6083"/>
                  </a:lnTo>
                  <a:lnTo>
                    <a:pt x="18046" y="11976"/>
                  </a:lnTo>
                  <a:lnTo>
                    <a:pt x="23926" y="90500"/>
                  </a:lnTo>
                  <a:lnTo>
                    <a:pt x="11963" y="90500"/>
                  </a:lnTo>
                  <a:lnTo>
                    <a:pt x="11963" y="0"/>
                  </a:lnTo>
                  <a:lnTo>
                    <a:pt x="1250251" y="0"/>
                  </a:lnTo>
                  <a:lnTo>
                    <a:pt x="1250251" y="521842"/>
                  </a:lnTo>
                  <a:lnTo>
                    <a:pt x="1244168" y="515759"/>
                  </a:lnTo>
                  <a:lnTo>
                    <a:pt x="2198763" y="515759"/>
                  </a:lnTo>
                  <a:lnTo>
                    <a:pt x="2198763" y="527735"/>
                  </a:lnTo>
                  <a:close/>
                </a:path>
                <a:path w="2199004" h="528319">
                  <a:moveTo>
                    <a:pt x="36080" y="66357"/>
                  </a:moveTo>
                  <a:lnTo>
                    <a:pt x="18046" y="102476"/>
                  </a:lnTo>
                  <a:lnTo>
                    <a:pt x="0" y="66357"/>
                  </a:lnTo>
                  <a:lnTo>
                    <a:pt x="36080" y="66357"/>
                  </a:lnTo>
                  <a:close/>
                </a:path>
              </a:pathLst>
            </a:custGeom>
            <a:ln w="39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87448" y="1276172"/>
              <a:ext cx="1635760" cy="577850"/>
            </a:xfrm>
            <a:custGeom>
              <a:avLst/>
              <a:gdLst/>
              <a:ahLst/>
              <a:cxnLst/>
              <a:rect l="l" t="t" r="r" b="b"/>
              <a:pathLst>
                <a:path w="1635760" h="577850">
                  <a:moveTo>
                    <a:pt x="956487" y="6083"/>
                  </a:moveTo>
                  <a:lnTo>
                    <a:pt x="956487" y="577735"/>
                  </a:lnTo>
                  <a:lnTo>
                    <a:pt x="1635353" y="577735"/>
                  </a:lnTo>
                  <a:lnTo>
                    <a:pt x="1635353" y="571652"/>
                  </a:lnTo>
                  <a:lnTo>
                    <a:pt x="968641" y="571652"/>
                  </a:lnTo>
                  <a:lnTo>
                    <a:pt x="962558" y="565569"/>
                  </a:lnTo>
                  <a:lnTo>
                    <a:pt x="968641" y="565569"/>
                  </a:lnTo>
                  <a:lnTo>
                    <a:pt x="968641" y="12166"/>
                  </a:lnTo>
                  <a:lnTo>
                    <a:pt x="962558" y="12166"/>
                  </a:lnTo>
                  <a:lnTo>
                    <a:pt x="956487" y="6083"/>
                  </a:lnTo>
                  <a:close/>
                </a:path>
                <a:path w="1635760" h="577850">
                  <a:moveTo>
                    <a:pt x="968641" y="565569"/>
                  </a:moveTo>
                  <a:lnTo>
                    <a:pt x="962558" y="565569"/>
                  </a:lnTo>
                  <a:lnTo>
                    <a:pt x="968641" y="571652"/>
                  </a:lnTo>
                  <a:lnTo>
                    <a:pt x="968641" y="565569"/>
                  </a:lnTo>
                  <a:close/>
                </a:path>
                <a:path w="1635760" h="577850">
                  <a:moveTo>
                    <a:pt x="1635353" y="565569"/>
                  </a:moveTo>
                  <a:lnTo>
                    <a:pt x="968641" y="565569"/>
                  </a:lnTo>
                  <a:lnTo>
                    <a:pt x="968641" y="571652"/>
                  </a:lnTo>
                  <a:lnTo>
                    <a:pt x="1635353" y="571652"/>
                  </a:lnTo>
                  <a:lnTo>
                    <a:pt x="1635353" y="565569"/>
                  </a:lnTo>
                  <a:close/>
                </a:path>
                <a:path w="1635760" h="577850">
                  <a:moveTo>
                    <a:pt x="968641" y="0"/>
                  </a:moveTo>
                  <a:lnTo>
                    <a:pt x="11963" y="0"/>
                  </a:lnTo>
                  <a:lnTo>
                    <a:pt x="11999" y="90487"/>
                  </a:lnTo>
                  <a:lnTo>
                    <a:pt x="18046" y="102654"/>
                  </a:lnTo>
                  <a:lnTo>
                    <a:pt x="24089" y="90487"/>
                  </a:lnTo>
                  <a:lnTo>
                    <a:pt x="24117" y="12166"/>
                  </a:lnTo>
                  <a:lnTo>
                    <a:pt x="18046" y="12166"/>
                  </a:lnTo>
                  <a:lnTo>
                    <a:pt x="24117" y="6083"/>
                  </a:lnTo>
                  <a:lnTo>
                    <a:pt x="968641" y="6083"/>
                  </a:lnTo>
                  <a:lnTo>
                    <a:pt x="968641" y="0"/>
                  </a:lnTo>
                  <a:close/>
                </a:path>
                <a:path w="1635760" h="577850">
                  <a:moveTo>
                    <a:pt x="11963" y="90414"/>
                  </a:moveTo>
                  <a:close/>
                </a:path>
                <a:path w="1635760" h="577850">
                  <a:moveTo>
                    <a:pt x="24117" y="90431"/>
                  </a:moveTo>
                  <a:close/>
                </a:path>
                <a:path w="1635760" h="577850">
                  <a:moveTo>
                    <a:pt x="36080" y="66344"/>
                  </a:moveTo>
                  <a:lnTo>
                    <a:pt x="24117" y="66344"/>
                  </a:lnTo>
                  <a:lnTo>
                    <a:pt x="24117" y="90431"/>
                  </a:lnTo>
                  <a:lnTo>
                    <a:pt x="36080" y="66344"/>
                  </a:lnTo>
                  <a:close/>
                </a:path>
                <a:path w="1635760" h="577850">
                  <a:moveTo>
                    <a:pt x="11963" y="66344"/>
                  </a:moveTo>
                  <a:lnTo>
                    <a:pt x="0" y="66344"/>
                  </a:lnTo>
                  <a:lnTo>
                    <a:pt x="11963" y="90414"/>
                  </a:lnTo>
                  <a:lnTo>
                    <a:pt x="11963" y="66344"/>
                  </a:lnTo>
                  <a:close/>
                </a:path>
                <a:path w="1635760" h="577850">
                  <a:moveTo>
                    <a:pt x="24117" y="6083"/>
                  </a:moveTo>
                  <a:lnTo>
                    <a:pt x="18046" y="12166"/>
                  </a:lnTo>
                  <a:lnTo>
                    <a:pt x="24117" y="12166"/>
                  </a:lnTo>
                  <a:lnTo>
                    <a:pt x="24117" y="6083"/>
                  </a:lnTo>
                  <a:close/>
                </a:path>
                <a:path w="1635760" h="577850">
                  <a:moveTo>
                    <a:pt x="956487" y="6083"/>
                  </a:moveTo>
                  <a:lnTo>
                    <a:pt x="24117" y="6083"/>
                  </a:lnTo>
                  <a:lnTo>
                    <a:pt x="24117" y="12166"/>
                  </a:lnTo>
                  <a:lnTo>
                    <a:pt x="956487" y="12166"/>
                  </a:lnTo>
                  <a:lnTo>
                    <a:pt x="956487" y="6083"/>
                  </a:lnTo>
                  <a:close/>
                </a:path>
                <a:path w="1635760" h="577850">
                  <a:moveTo>
                    <a:pt x="968641" y="6083"/>
                  </a:moveTo>
                  <a:lnTo>
                    <a:pt x="956487" y="6083"/>
                  </a:lnTo>
                  <a:lnTo>
                    <a:pt x="962558" y="12166"/>
                  </a:lnTo>
                  <a:lnTo>
                    <a:pt x="968641" y="12166"/>
                  </a:lnTo>
                  <a:lnTo>
                    <a:pt x="968641" y="6083"/>
                  </a:lnTo>
                  <a:close/>
                </a:path>
              </a:pathLst>
            </a:custGeom>
            <a:solidFill>
              <a:srgbClr val="006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87448" y="1276172"/>
              <a:ext cx="1635760" cy="577850"/>
            </a:xfrm>
            <a:custGeom>
              <a:avLst/>
              <a:gdLst/>
              <a:ahLst/>
              <a:cxnLst/>
              <a:rect l="l" t="t" r="r" b="b"/>
              <a:pathLst>
                <a:path w="1635760" h="577850">
                  <a:moveTo>
                    <a:pt x="1635353" y="577735"/>
                  </a:moveTo>
                  <a:lnTo>
                    <a:pt x="956487" y="577735"/>
                  </a:lnTo>
                  <a:lnTo>
                    <a:pt x="956487" y="6083"/>
                  </a:lnTo>
                  <a:lnTo>
                    <a:pt x="18046" y="12166"/>
                  </a:lnTo>
                  <a:lnTo>
                    <a:pt x="24117" y="90487"/>
                  </a:lnTo>
                  <a:lnTo>
                    <a:pt x="11963" y="90487"/>
                  </a:lnTo>
                  <a:lnTo>
                    <a:pt x="11963" y="0"/>
                  </a:lnTo>
                  <a:lnTo>
                    <a:pt x="968641" y="0"/>
                  </a:lnTo>
                  <a:lnTo>
                    <a:pt x="968641" y="571652"/>
                  </a:lnTo>
                  <a:lnTo>
                    <a:pt x="962558" y="565569"/>
                  </a:lnTo>
                  <a:lnTo>
                    <a:pt x="1635353" y="565569"/>
                  </a:lnTo>
                  <a:lnTo>
                    <a:pt x="1635353" y="577735"/>
                  </a:lnTo>
                  <a:close/>
                </a:path>
                <a:path w="1635760" h="577850">
                  <a:moveTo>
                    <a:pt x="36080" y="66344"/>
                  </a:moveTo>
                  <a:lnTo>
                    <a:pt x="18046" y="102654"/>
                  </a:lnTo>
                  <a:lnTo>
                    <a:pt x="0" y="66344"/>
                  </a:lnTo>
                  <a:lnTo>
                    <a:pt x="36080" y="66344"/>
                  </a:lnTo>
                  <a:close/>
                </a:path>
              </a:pathLst>
            </a:custGeom>
            <a:ln w="3987">
              <a:solidFill>
                <a:srgbClr val="006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50858" y="1397457"/>
              <a:ext cx="1075690" cy="1056005"/>
            </a:xfrm>
            <a:custGeom>
              <a:avLst/>
              <a:gdLst/>
              <a:ahLst/>
              <a:cxnLst/>
              <a:rect l="l" t="t" r="r" b="b"/>
              <a:pathLst>
                <a:path w="1075689" h="1056005">
                  <a:moveTo>
                    <a:pt x="676579" y="6083"/>
                  </a:moveTo>
                  <a:lnTo>
                    <a:pt x="676579" y="1055852"/>
                  </a:lnTo>
                  <a:lnTo>
                    <a:pt x="1075359" y="1055852"/>
                  </a:lnTo>
                  <a:lnTo>
                    <a:pt x="1075359" y="1049769"/>
                  </a:lnTo>
                  <a:lnTo>
                    <a:pt x="688543" y="1049769"/>
                  </a:lnTo>
                  <a:lnTo>
                    <a:pt x="682472" y="1043686"/>
                  </a:lnTo>
                  <a:lnTo>
                    <a:pt x="688543" y="1043686"/>
                  </a:lnTo>
                  <a:lnTo>
                    <a:pt x="688543" y="12166"/>
                  </a:lnTo>
                  <a:lnTo>
                    <a:pt x="682472" y="12166"/>
                  </a:lnTo>
                  <a:lnTo>
                    <a:pt x="676579" y="6083"/>
                  </a:lnTo>
                  <a:close/>
                </a:path>
                <a:path w="1075689" h="1056005">
                  <a:moveTo>
                    <a:pt x="688543" y="1043686"/>
                  </a:moveTo>
                  <a:lnTo>
                    <a:pt x="682472" y="1043686"/>
                  </a:lnTo>
                  <a:lnTo>
                    <a:pt x="688543" y="1049769"/>
                  </a:lnTo>
                  <a:lnTo>
                    <a:pt x="688543" y="1043686"/>
                  </a:lnTo>
                  <a:close/>
                </a:path>
                <a:path w="1075689" h="1056005">
                  <a:moveTo>
                    <a:pt x="1075359" y="1043686"/>
                  </a:moveTo>
                  <a:lnTo>
                    <a:pt x="688543" y="1043686"/>
                  </a:lnTo>
                  <a:lnTo>
                    <a:pt x="688543" y="1049769"/>
                  </a:lnTo>
                  <a:lnTo>
                    <a:pt x="1075359" y="1049769"/>
                  </a:lnTo>
                  <a:lnTo>
                    <a:pt x="1075359" y="1043686"/>
                  </a:lnTo>
                  <a:close/>
                </a:path>
                <a:path w="1075689" h="1056005">
                  <a:moveTo>
                    <a:pt x="688543" y="0"/>
                  </a:moveTo>
                  <a:lnTo>
                    <a:pt x="11963" y="0"/>
                  </a:lnTo>
                  <a:lnTo>
                    <a:pt x="12001" y="90500"/>
                  </a:lnTo>
                  <a:lnTo>
                    <a:pt x="18046" y="102666"/>
                  </a:lnTo>
                  <a:lnTo>
                    <a:pt x="24087" y="90500"/>
                  </a:lnTo>
                  <a:lnTo>
                    <a:pt x="24117" y="12166"/>
                  </a:lnTo>
                  <a:lnTo>
                    <a:pt x="18046" y="12166"/>
                  </a:lnTo>
                  <a:lnTo>
                    <a:pt x="24117" y="6083"/>
                  </a:lnTo>
                  <a:lnTo>
                    <a:pt x="688543" y="6083"/>
                  </a:lnTo>
                  <a:lnTo>
                    <a:pt x="688543" y="0"/>
                  </a:lnTo>
                  <a:close/>
                </a:path>
                <a:path w="1075689" h="1056005">
                  <a:moveTo>
                    <a:pt x="11963" y="90423"/>
                  </a:moveTo>
                  <a:close/>
                </a:path>
                <a:path w="1075689" h="1056005">
                  <a:moveTo>
                    <a:pt x="24117" y="90440"/>
                  </a:moveTo>
                  <a:close/>
                </a:path>
                <a:path w="1075689" h="1056005">
                  <a:moveTo>
                    <a:pt x="36080" y="66344"/>
                  </a:moveTo>
                  <a:lnTo>
                    <a:pt x="24117" y="66344"/>
                  </a:lnTo>
                  <a:lnTo>
                    <a:pt x="24117" y="90440"/>
                  </a:lnTo>
                  <a:lnTo>
                    <a:pt x="36080" y="66344"/>
                  </a:lnTo>
                  <a:close/>
                </a:path>
                <a:path w="1075689" h="1056005">
                  <a:moveTo>
                    <a:pt x="11963" y="66344"/>
                  </a:moveTo>
                  <a:lnTo>
                    <a:pt x="0" y="66344"/>
                  </a:lnTo>
                  <a:lnTo>
                    <a:pt x="11963" y="90423"/>
                  </a:lnTo>
                  <a:lnTo>
                    <a:pt x="11963" y="66344"/>
                  </a:lnTo>
                  <a:close/>
                </a:path>
                <a:path w="1075689" h="1056005">
                  <a:moveTo>
                    <a:pt x="24117" y="6083"/>
                  </a:moveTo>
                  <a:lnTo>
                    <a:pt x="18046" y="12166"/>
                  </a:lnTo>
                  <a:lnTo>
                    <a:pt x="24117" y="12166"/>
                  </a:lnTo>
                  <a:lnTo>
                    <a:pt x="24117" y="6083"/>
                  </a:lnTo>
                  <a:close/>
                </a:path>
                <a:path w="1075689" h="1056005">
                  <a:moveTo>
                    <a:pt x="676579" y="6083"/>
                  </a:moveTo>
                  <a:lnTo>
                    <a:pt x="24117" y="6083"/>
                  </a:lnTo>
                  <a:lnTo>
                    <a:pt x="24117" y="12166"/>
                  </a:lnTo>
                  <a:lnTo>
                    <a:pt x="676579" y="12166"/>
                  </a:lnTo>
                  <a:lnTo>
                    <a:pt x="676579" y="6083"/>
                  </a:lnTo>
                  <a:close/>
                </a:path>
                <a:path w="1075689" h="1056005">
                  <a:moveTo>
                    <a:pt x="688543" y="6083"/>
                  </a:moveTo>
                  <a:lnTo>
                    <a:pt x="676579" y="6083"/>
                  </a:lnTo>
                  <a:lnTo>
                    <a:pt x="682472" y="12166"/>
                  </a:lnTo>
                  <a:lnTo>
                    <a:pt x="688543" y="12166"/>
                  </a:lnTo>
                  <a:lnTo>
                    <a:pt x="688543" y="6083"/>
                  </a:lnTo>
                  <a:close/>
                </a:path>
              </a:pathLst>
            </a:custGeom>
            <a:solidFill>
              <a:srgbClr val="6F2F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350858" y="1397457"/>
              <a:ext cx="1075690" cy="1056005"/>
            </a:xfrm>
            <a:custGeom>
              <a:avLst/>
              <a:gdLst/>
              <a:ahLst/>
              <a:cxnLst/>
              <a:rect l="l" t="t" r="r" b="b"/>
              <a:pathLst>
                <a:path w="1075689" h="1056005">
                  <a:moveTo>
                    <a:pt x="1075359" y="1055852"/>
                  </a:moveTo>
                  <a:lnTo>
                    <a:pt x="676579" y="1055852"/>
                  </a:lnTo>
                  <a:lnTo>
                    <a:pt x="676579" y="6083"/>
                  </a:lnTo>
                  <a:lnTo>
                    <a:pt x="18046" y="12166"/>
                  </a:lnTo>
                  <a:lnTo>
                    <a:pt x="24117" y="90500"/>
                  </a:lnTo>
                  <a:lnTo>
                    <a:pt x="11963" y="90500"/>
                  </a:lnTo>
                  <a:lnTo>
                    <a:pt x="11963" y="0"/>
                  </a:lnTo>
                  <a:lnTo>
                    <a:pt x="688543" y="0"/>
                  </a:lnTo>
                  <a:lnTo>
                    <a:pt x="688543" y="1049769"/>
                  </a:lnTo>
                  <a:lnTo>
                    <a:pt x="682472" y="1043686"/>
                  </a:lnTo>
                  <a:lnTo>
                    <a:pt x="1075359" y="1043686"/>
                  </a:lnTo>
                  <a:lnTo>
                    <a:pt x="1075359" y="1055852"/>
                  </a:lnTo>
                  <a:close/>
                </a:path>
                <a:path w="1075689" h="1056005">
                  <a:moveTo>
                    <a:pt x="36080" y="66344"/>
                  </a:moveTo>
                  <a:lnTo>
                    <a:pt x="18046" y="102666"/>
                  </a:lnTo>
                  <a:lnTo>
                    <a:pt x="0" y="66344"/>
                  </a:lnTo>
                  <a:lnTo>
                    <a:pt x="36080" y="66344"/>
                  </a:lnTo>
                  <a:close/>
                </a:path>
              </a:pathLst>
            </a:custGeom>
            <a:ln w="3987">
              <a:solidFill>
                <a:srgbClr val="6F2F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5800" y="2103323"/>
              <a:ext cx="508634" cy="155575"/>
            </a:xfrm>
            <a:custGeom>
              <a:avLst/>
              <a:gdLst/>
              <a:ahLst/>
              <a:cxnLst/>
              <a:rect l="l" t="t" r="r" b="b"/>
              <a:pathLst>
                <a:path w="508634" h="155575">
                  <a:moveTo>
                    <a:pt x="482511" y="0"/>
                  </a:moveTo>
                  <a:lnTo>
                    <a:pt x="25920" y="0"/>
                  </a:lnTo>
                  <a:lnTo>
                    <a:pt x="15821" y="2034"/>
                  </a:lnTo>
                  <a:lnTo>
                    <a:pt x="7583" y="7580"/>
                  </a:lnTo>
                  <a:lnTo>
                    <a:pt x="2033" y="15800"/>
                  </a:lnTo>
                  <a:lnTo>
                    <a:pt x="0" y="25857"/>
                  </a:lnTo>
                  <a:lnTo>
                    <a:pt x="0" y="129463"/>
                  </a:lnTo>
                  <a:lnTo>
                    <a:pt x="2033" y="139513"/>
                  </a:lnTo>
                  <a:lnTo>
                    <a:pt x="7583" y="147729"/>
                  </a:lnTo>
                  <a:lnTo>
                    <a:pt x="15821" y="153273"/>
                  </a:lnTo>
                  <a:lnTo>
                    <a:pt x="25920" y="155308"/>
                  </a:lnTo>
                  <a:lnTo>
                    <a:pt x="482511" y="155308"/>
                  </a:lnTo>
                  <a:lnTo>
                    <a:pt x="492558" y="153273"/>
                  </a:lnTo>
                  <a:lnTo>
                    <a:pt x="500770" y="147729"/>
                  </a:lnTo>
                  <a:lnTo>
                    <a:pt x="506310" y="139513"/>
                  </a:lnTo>
                  <a:lnTo>
                    <a:pt x="508342" y="129463"/>
                  </a:lnTo>
                  <a:lnTo>
                    <a:pt x="508342" y="25857"/>
                  </a:lnTo>
                  <a:lnTo>
                    <a:pt x="506310" y="15800"/>
                  </a:lnTo>
                  <a:lnTo>
                    <a:pt x="500770" y="7580"/>
                  </a:lnTo>
                  <a:lnTo>
                    <a:pt x="492558" y="2034"/>
                  </a:lnTo>
                  <a:lnTo>
                    <a:pt x="482511" y="0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81282" y="2098222"/>
            <a:ext cx="210820" cy="1479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20"/>
              </a:spcBef>
            </a:pPr>
            <a:r>
              <a:rPr sz="40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완료</a:t>
            </a:r>
            <a:endParaRPr sz="400">
              <a:latin typeface="휴먼둥근헤드라인"/>
              <a:cs typeface="휴먼둥근헤드라인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350" spc="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배송</a:t>
            </a:r>
            <a:r>
              <a:rPr sz="35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완료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98169" y="2228126"/>
            <a:ext cx="508634" cy="218440"/>
          </a:xfrm>
          <a:custGeom>
            <a:avLst/>
            <a:gdLst/>
            <a:ahLst/>
            <a:cxnLst/>
            <a:rect l="l" t="t" r="r" b="b"/>
            <a:pathLst>
              <a:path w="508634" h="218439">
                <a:moveTo>
                  <a:pt x="472160" y="0"/>
                </a:moveTo>
                <a:lnTo>
                  <a:pt x="36271" y="0"/>
                </a:lnTo>
                <a:lnTo>
                  <a:pt x="22149" y="2853"/>
                </a:lnTo>
                <a:lnTo>
                  <a:pt x="10620" y="10634"/>
                </a:lnTo>
                <a:lnTo>
                  <a:pt x="2849" y="22175"/>
                </a:lnTo>
                <a:lnTo>
                  <a:pt x="0" y="36309"/>
                </a:lnTo>
                <a:lnTo>
                  <a:pt x="0" y="181546"/>
                </a:lnTo>
                <a:lnTo>
                  <a:pt x="2849" y="195679"/>
                </a:lnTo>
                <a:lnTo>
                  <a:pt x="10620" y="207221"/>
                </a:lnTo>
                <a:lnTo>
                  <a:pt x="22149" y="215002"/>
                </a:lnTo>
                <a:lnTo>
                  <a:pt x="36271" y="217855"/>
                </a:lnTo>
                <a:lnTo>
                  <a:pt x="472160" y="217855"/>
                </a:lnTo>
                <a:lnTo>
                  <a:pt x="486282" y="215002"/>
                </a:lnTo>
                <a:lnTo>
                  <a:pt x="497811" y="207221"/>
                </a:lnTo>
                <a:lnTo>
                  <a:pt x="505582" y="195679"/>
                </a:lnTo>
                <a:lnTo>
                  <a:pt x="508431" y="181546"/>
                </a:lnTo>
                <a:lnTo>
                  <a:pt x="508431" y="36309"/>
                </a:lnTo>
                <a:lnTo>
                  <a:pt x="505582" y="22175"/>
                </a:lnTo>
                <a:lnTo>
                  <a:pt x="497811" y="10634"/>
                </a:lnTo>
                <a:lnTo>
                  <a:pt x="486282" y="2853"/>
                </a:lnTo>
                <a:lnTo>
                  <a:pt x="4721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035503" y="2227493"/>
            <a:ext cx="430530" cy="2057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40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출발</a:t>
            </a:r>
            <a:endParaRPr sz="400">
              <a:latin typeface="휴먼둥근헤드라인"/>
              <a:cs typeface="휴먼둥근헤드라인"/>
            </a:endParaRPr>
          </a:p>
          <a:p>
            <a:pPr marL="12065" marR="5080" indent="-1270" algn="ctr">
              <a:lnSpc>
                <a:spcPct val="108300"/>
              </a:lnSpc>
            </a:pPr>
            <a:r>
              <a:rPr sz="350" spc="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배송출발 </a:t>
            </a:r>
            <a:r>
              <a:rPr sz="35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-3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(</a:t>
            </a:r>
            <a:r>
              <a:rPr sz="35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배</a:t>
            </a:r>
            <a:r>
              <a:rPr sz="350" spc="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송</a:t>
            </a:r>
            <a:r>
              <a:rPr sz="35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원</a:t>
            </a:r>
            <a:r>
              <a:rPr sz="350" spc="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연락</a:t>
            </a:r>
            <a:r>
              <a:rPr sz="35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처</a:t>
            </a:r>
            <a:r>
              <a:rPr sz="350" spc="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포</a:t>
            </a:r>
            <a:r>
              <a:rPr sz="35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함</a:t>
            </a:r>
            <a:r>
              <a:rPr sz="35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)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551228" y="2334386"/>
            <a:ext cx="508634" cy="217804"/>
          </a:xfrm>
          <a:custGeom>
            <a:avLst/>
            <a:gdLst/>
            <a:ahLst/>
            <a:cxnLst/>
            <a:rect l="l" t="t" r="r" b="b"/>
            <a:pathLst>
              <a:path w="508635" h="217805">
                <a:moveTo>
                  <a:pt x="472160" y="0"/>
                </a:moveTo>
                <a:lnTo>
                  <a:pt x="36271" y="0"/>
                </a:lnTo>
                <a:lnTo>
                  <a:pt x="22149" y="2853"/>
                </a:lnTo>
                <a:lnTo>
                  <a:pt x="10620" y="10636"/>
                </a:lnTo>
                <a:lnTo>
                  <a:pt x="2849" y="22181"/>
                </a:lnTo>
                <a:lnTo>
                  <a:pt x="0" y="36321"/>
                </a:lnTo>
                <a:lnTo>
                  <a:pt x="0" y="181559"/>
                </a:lnTo>
                <a:lnTo>
                  <a:pt x="2849" y="195639"/>
                </a:lnTo>
                <a:lnTo>
                  <a:pt x="10620" y="207149"/>
                </a:lnTo>
                <a:lnTo>
                  <a:pt x="22149" y="214916"/>
                </a:lnTo>
                <a:lnTo>
                  <a:pt x="36271" y="217766"/>
                </a:lnTo>
                <a:lnTo>
                  <a:pt x="472160" y="217766"/>
                </a:lnTo>
                <a:lnTo>
                  <a:pt x="486282" y="214916"/>
                </a:lnTo>
                <a:lnTo>
                  <a:pt x="497811" y="207149"/>
                </a:lnTo>
                <a:lnTo>
                  <a:pt x="505582" y="195639"/>
                </a:lnTo>
                <a:lnTo>
                  <a:pt x="508431" y="181559"/>
                </a:lnTo>
                <a:lnTo>
                  <a:pt x="508431" y="36321"/>
                </a:lnTo>
                <a:lnTo>
                  <a:pt x="505582" y="22181"/>
                </a:lnTo>
                <a:lnTo>
                  <a:pt x="497811" y="10636"/>
                </a:lnTo>
                <a:lnTo>
                  <a:pt x="486282" y="2853"/>
                </a:lnTo>
                <a:lnTo>
                  <a:pt x="472160" y="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635562" y="2330910"/>
            <a:ext cx="337820" cy="2070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9300"/>
              </a:lnSpc>
              <a:spcBef>
                <a:spcPts val="75"/>
              </a:spcBef>
            </a:pPr>
            <a:r>
              <a:rPr sz="40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요청 </a:t>
            </a:r>
            <a:r>
              <a:rPr sz="400" spc="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배송준비중 </a:t>
            </a:r>
            <a:r>
              <a:rPr sz="35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(</a:t>
            </a:r>
            <a:r>
              <a:rPr sz="350" spc="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직접</a:t>
            </a:r>
            <a:r>
              <a:rPr sz="35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수</a:t>
            </a:r>
            <a:r>
              <a:rPr sz="350" spc="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령</a:t>
            </a:r>
            <a:r>
              <a:rPr sz="35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가</a:t>
            </a:r>
            <a:r>
              <a:rPr sz="350" spc="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능</a:t>
            </a:r>
            <a:r>
              <a:rPr sz="35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)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114727" y="2434958"/>
            <a:ext cx="508634" cy="180340"/>
          </a:xfrm>
          <a:custGeom>
            <a:avLst/>
            <a:gdLst/>
            <a:ahLst/>
            <a:cxnLst/>
            <a:rect l="l" t="t" r="r" b="b"/>
            <a:pathLst>
              <a:path w="508635" h="180339">
                <a:moveTo>
                  <a:pt x="478332" y="0"/>
                </a:moveTo>
                <a:lnTo>
                  <a:pt x="29908" y="0"/>
                </a:lnTo>
                <a:lnTo>
                  <a:pt x="18264" y="2367"/>
                </a:lnTo>
                <a:lnTo>
                  <a:pt x="8758" y="8816"/>
                </a:lnTo>
                <a:lnTo>
                  <a:pt x="2349" y="18366"/>
                </a:lnTo>
                <a:lnTo>
                  <a:pt x="0" y="30035"/>
                </a:lnTo>
                <a:lnTo>
                  <a:pt x="0" y="149987"/>
                </a:lnTo>
                <a:lnTo>
                  <a:pt x="2349" y="161647"/>
                </a:lnTo>
                <a:lnTo>
                  <a:pt x="8758" y="171165"/>
                </a:lnTo>
                <a:lnTo>
                  <a:pt x="18264" y="177581"/>
                </a:lnTo>
                <a:lnTo>
                  <a:pt x="29908" y="179933"/>
                </a:lnTo>
                <a:lnTo>
                  <a:pt x="478332" y="179933"/>
                </a:lnTo>
                <a:lnTo>
                  <a:pt x="490035" y="177581"/>
                </a:lnTo>
                <a:lnTo>
                  <a:pt x="499571" y="171165"/>
                </a:lnTo>
                <a:lnTo>
                  <a:pt x="505991" y="161647"/>
                </a:lnTo>
                <a:lnTo>
                  <a:pt x="508342" y="149987"/>
                </a:lnTo>
                <a:lnTo>
                  <a:pt x="508342" y="30035"/>
                </a:lnTo>
                <a:lnTo>
                  <a:pt x="505991" y="18366"/>
                </a:lnTo>
                <a:lnTo>
                  <a:pt x="499571" y="8816"/>
                </a:lnTo>
                <a:lnTo>
                  <a:pt x="490035" y="2367"/>
                </a:lnTo>
                <a:lnTo>
                  <a:pt x="478332" y="0"/>
                </a:lnTo>
                <a:close/>
              </a:path>
            </a:pathLst>
          </a:custGeom>
          <a:solidFill>
            <a:srgbClr val="6F2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299424" y="2440411"/>
            <a:ext cx="127000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spc="-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집</a:t>
            </a:r>
            <a:r>
              <a:rPr sz="40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화</a:t>
            </a:r>
            <a:endParaRPr sz="400">
              <a:latin typeface="휴먼둥근헤드라인"/>
              <a:cs typeface="휴먼둥근헤드라인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575"/>
              </a:lnSpc>
            </a:pPr>
            <a:fld id="{81D60167-4931-47E6-BA6A-407CBD079E47}" type="slidenum">
              <a:rPr dirty="0"/>
              <a:pPr marL="38100">
                <a:lnSpc>
                  <a:spcPts val="575"/>
                </a:lnSpc>
              </a:pPr>
              <a:t>16</a:t>
            </a:fld>
            <a:endParaRPr dirty="0"/>
          </a:p>
        </p:txBody>
      </p:sp>
      <p:sp>
        <p:nvSpPr>
          <p:cNvPr id="41" name="object 41"/>
          <p:cNvSpPr txBox="1"/>
          <p:nvPr/>
        </p:nvSpPr>
        <p:spPr>
          <a:xfrm>
            <a:off x="2211315" y="2504286"/>
            <a:ext cx="303530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상</a:t>
            </a:r>
            <a:r>
              <a:rPr sz="350" spc="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품접</a:t>
            </a:r>
            <a:r>
              <a:rPr sz="35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수</a:t>
            </a:r>
            <a:r>
              <a:rPr sz="350" spc="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완</a:t>
            </a:r>
            <a:r>
              <a:rPr sz="350" spc="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료</a:t>
            </a:r>
            <a:endParaRPr sz="350">
              <a:latin typeface="휴먼둥근헤드라인"/>
              <a:cs typeface="휴먼둥근헤드라인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553" y="216946"/>
            <a:ext cx="106743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08</a:t>
            </a:r>
            <a:r>
              <a:rPr sz="75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.</a:t>
            </a:r>
            <a:r>
              <a:rPr sz="750" spc="-17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참조</a:t>
            </a:r>
            <a:r>
              <a:rPr sz="750" spc="-1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4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/</a:t>
            </a:r>
            <a:r>
              <a:rPr sz="750" spc="-17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10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관</a:t>
            </a:r>
            <a:r>
              <a:rPr sz="750" spc="-25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제프</a:t>
            </a:r>
            <a:r>
              <a:rPr sz="750" spc="-10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로</a:t>
            </a:r>
            <a:r>
              <a:rPr sz="750" spc="-25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그램</a:t>
            </a:r>
            <a:endParaRPr sz="750">
              <a:latin typeface="휴먼둥근헤드라인"/>
              <a:cs typeface="휴먼둥근헤드라인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416" y="761406"/>
            <a:ext cx="33775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50" spc="-20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P</a:t>
            </a:r>
            <a:r>
              <a:rPr sz="850" spc="50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C</a:t>
            </a:r>
            <a:r>
              <a:rPr sz="850" spc="-190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 </a:t>
            </a:r>
            <a:r>
              <a:rPr sz="850" spc="-40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관</a:t>
            </a:r>
            <a:r>
              <a:rPr sz="850" spc="-35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제</a:t>
            </a:r>
            <a:r>
              <a:rPr sz="850" spc="-190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 </a:t>
            </a:r>
            <a:r>
              <a:rPr sz="850" spc="-40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프</a:t>
            </a:r>
            <a:r>
              <a:rPr sz="850" spc="-55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로</a:t>
            </a:r>
            <a:r>
              <a:rPr sz="850" spc="-40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그</a:t>
            </a:r>
            <a:r>
              <a:rPr sz="850" spc="-35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램</a:t>
            </a:r>
            <a:r>
              <a:rPr sz="850" spc="-190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 </a:t>
            </a:r>
            <a:r>
              <a:rPr sz="850" spc="-35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및</a:t>
            </a:r>
            <a:r>
              <a:rPr sz="850" spc="-190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 </a:t>
            </a:r>
            <a:r>
              <a:rPr sz="850" spc="-40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모</a:t>
            </a:r>
            <a:r>
              <a:rPr sz="850" spc="-55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바</a:t>
            </a:r>
            <a:r>
              <a:rPr sz="850" spc="-35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일</a:t>
            </a:r>
            <a:r>
              <a:rPr sz="850" spc="-190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 </a:t>
            </a:r>
            <a:r>
              <a:rPr sz="850" spc="-85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A</a:t>
            </a:r>
            <a:r>
              <a:rPr sz="850" spc="-10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PP</a:t>
            </a:r>
            <a:r>
              <a:rPr sz="850" spc="-55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제</a:t>
            </a:r>
            <a:r>
              <a:rPr sz="850" spc="-35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공</a:t>
            </a:r>
            <a:endParaRPr sz="850">
              <a:latin typeface="휴먼둥근헤드라인"/>
              <a:cs typeface="휴먼둥근헤드라인"/>
            </a:endParaRPr>
          </a:p>
          <a:p>
            <a:pPr marL="110489" indent="-73025">
              <a:lnSpc>
                <a:spcPct val="100000"/>
              </a:lnSpc>
              <a:spcBef>
                <a:spcPts val="405"/>
              </a:spcBef>
              <a:buFont typeface="Wingdings"/>
              <a:buChar char=""/>
              <a:tabLst>
                <a:tab pos="111125" algn="l"/>
              </a:tabLst>
            </a:pPr>
            <a:r>
              <a:rPr sz="750" spc="-37" baseline="11111" dirty="0">
                <a:latin typeface="휴먼둥근헤드라인"/>
                <a:cs typeface="휴먼둥근헤드라인"/>
              </a:rPr>
              <a:t>메인-종속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가맹점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아이디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부여가능을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지원하여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본사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및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지사의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배송물류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서비스를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지원합니다.</a:t>
            </a:r>
            <a:endParaRPr sz="750" baseline="11111">
              <a:latin typeface="휴먼둥근헤드라인"/>
              <a:cs typeface="휴먼둥근헤드라인"/>
            </a:endParaRPr>
          </a:p>
          <a:p>
            <a:pPr marL="110489" indent="-73025">
              <a:lnSpc>
                <a:spcPct val="100000"/>
              </a:lnSpc>
              <a:spcBef>
                <a:spcPts val="10"/>
              </a:spcBef>
              <a:buFont typeface="Wingdings"/>
              <a:buChar char=""/>
              <a:tabLst>
                <a:tab pos="111125" algn="l"/>
              </a:tabLst>
            </a:pPr>
            <a:r>
              <a:rPr sz="750" spc="-7" baseline="11111" dirty="0">
                <a:latin typeface="휴먼둥근헤드라인"/>
                <a:cs typeface="휴먼둥근헤드라인"/>
              </a:rPr>
              <a:t>GPS기반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자동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노선지정,</a:t>
            </a:r>
            <a:r>
              <a:rPr sz="750" spc="-157" baseline="11111" dirty="0">
                <a:latin typeface="휴먼둥근헤드라인"/>
                <a:cs typeface="휴먼둥근헤드라인"/>
              </a:rPr>
              <a:t> </a:t>
            </a:r>
            <a:r>
              <a:rPr sz="750" spc="15" baseline="11111" dirty="0">
                <a:latin typeface="휴먼둥근헤드라인"/>
                <a:cs typeface="휴먼둥근헤드라인"/>
              </a:rPr>
              <a:t>QR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67" baseline="11111" dirty="0">
                <a:latin typeface="휴먼둥근헤드라인"/>
                <a:cs typeface="휴먼둥근헤드라인"/>
              </a:rPr>
              <a:t>,</a:t>
            </a:r>
            <a:r>
              <a:rPr sz="750" spc="-157" baseline="11111" dirty="0">
                <a:latin typeface="휴먼둥근헤드라인"/>
                <a:cs typeface="휴먼둥근헤드라인"/>
              </a:rPr>
              <a:t> </a:t>
            </a:r>
            <a:r>
              <a:rPr sz="750" baseline="11111" dirty="0">
                <a:latin typeface="휴먼둥근헤드라인"/>
                <a:cs typeface="휴먼둥근헤드라인"/>
              </a:rPr>
              <a:t>2D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바코드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인식을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통한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배송원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APP지원으로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더욱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빠르고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쾌적한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배송을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지원합니다.</a:t>
            </a:r>
            <a:endParaRPr sz="750" baseline="11111">
              <a:latin typeface="휴먼둥근헤드라인"/>
              <a:cs typeface="휴먼둥근헤드라인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44608" y="1289672"/>
            <a:ext cx="1162685" cy="1188085"/>
            <a:chOff x="3144608" y="1289672"/>
            <a:chExt cx="1162685" cy="11880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4608" y="1289672"/>
              <a:ext cx="376745" cy="8136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9688" y="1387005"/>
              <a:ext cx="376745" cy="8151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8697" y="1467599"/>
              <a:ext cx="375221" cy="8151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0111" y="1564944"/>
              <a:ext cx="375221" cy="8151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1513" y="1663801"/>
              <a:ext cx="375221" cy="81365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58050" y="1282064"/>
            <a:ext cx="1619885" cy="1195705"/>
            <a:chOff x="758050" y="1282064"/>
            <a:chExt cx="1619885" cy="119570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8050" y="1282064"/>
              <a:ext cx="1300378" cy="6782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9073" y="1498028"/>
              <a:ext cx="1260881" cy="6646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5410" y="1692694"/>
              <a:ext cx="1178852" cy="61898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68476" y="1875205"/>
              <a:ext cx="1108964" cy="60224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575"/>
              </a:lnSpc>
            </a:pPr>
            <a:fld id="{81D60167-4931-47E6-BA6A-407CBD079E47}" type="slidenum">
              <a:rPr dirty="0"/>
              <a:pPr marL="38100">
                <a:lnSpc>
                  <a:spcPts val="575"/>
                </a:lnSpc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5553" y="216946"/>
            <a:ext cx="106743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08</a:t>
            </a:r>
            <a:r>
              <a:rPr sz="75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.</a:t>
            </a:r>
            <a:r>
              <a:rPr sz="750" spc="-17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참조</a:t>
            </a:r>
            <a:r>
              <a:rPr sz="750" spc="-1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4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/</a:t>
            </a:r>
            <a:r>
              <a:rPr sz="750" spc="-17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10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주</a:t>
            </a:r>
            <a:r>
              <a:rPr sz="750" spc="-25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요파</a:t>
            </a:r>
            <a:r>
              <a:rPr sz="750" spc="-10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트</a:t>
            </a:r>
            <a:r>
              <a:rPr sz="750" spc="-25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너사</a:t>
            </a:r>
            <a:endParaRPr sz="750">
              <a:latin typeface="휴먼둥근헤드라인"/>
              <a:cs typeface="휴먼둥근헤드라인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2CFA329-DF82-49C8-8EB9-890E0B83E073}"/>
              </a:ext>
            </a:extLst>
          </p:cNvPr>
          <p:cNvGrpSpPr/>
          <p:nvPr/>
        </p:nvGrpSpPr>
        <p:grpSpPr>
          <a:xfrm>
            <a:off x="557517" y="702627"/>
            <a:ext cx="609168" cy="159689"/>
            <a:chOff x="557517" y="702627"/>
            <a:chExt cx="609168" cy="15968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517" y="702627"/>
              <a:ext cx="609168" cy="159689"/>
            </a:xfrm>
            <a:prstGeom prst="rect">
              <a:avLst/>
            </a:prstGeom>
          </p:spPr>
        </p:pic>
        <p:sp>
          <p:nvSpPr>
            <p:cNvPr id="4" name="object 4"/>
            <p:cNvSpPr txBox="1"/>
            <p:nvPr/>
          </p:nvSpPr>
          <p:spPr>
            <a:xfrm>
              <a:off x="713446" y="734031"/>
              <a:ext cx="351155" cy="1022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500" spc="-25" dirty="0">
                  <a:solidFill>
                    <a:srgbClr val="FFFFFF"/>
                  </a:solidFill>
                  <a:latin typeface="휴먼둥근헤드라인"/>
                  <a:cs typeface="휴먼둥근헤드라인"/>
                </a:rPr>
                <a:t>개</a:t>
              </a:r>
              <a:r>
                <a:rPr sz="500" spc="-20" dirty="0">
                  <a:solidFill>
                    <a:srgbClr val="FFFFFF"/>
                  </a:solidFill>
                  <a:latin typeface="휴먼둥근헤드라인"/>
                  <a:cs typeface="휴먼둥근헤드라인"/>
                </a:rPr>
                <a:t>발</a:t>
              </a:r>
              <a:r>
                <a:rPr sz="500" spc="-100" dirty="0">
                  <a:solidFill>
                    <a:srgbClr val="FFFFFF"/>
                  </a:solidFill>
                  <a:latin typeface="휴먼둥근헤드라인"/>
                  <a:cs typeface="휴먼둥근헤드라인"/>
                </a:rPr>
                <a:t> </a:t>
              </a:r>
              <a:r>
                <a:rPr sz="500" spc="-25" dirty="0">
                  <a:solidFill>
                    <a:srgbClr val="FFFFFF"/>
                  </a:solidFill>
                  <a:latin typeface="휴먼둥근헤드라인"/>
                  <a:cs typeface="휴먼둥근헤드라인"/>
                </a:rPr>
                <a:t>파</a:t>
              </a:r>
              <a:r>
                <a:rPr sz="500" spc="-15" dirty="0">
                  <a:solidFill>
                    <a:srgbClr val="FFFFFF"/>
                  </a:solidFill>
                  <a:latin typeface="휴먼둥근헤드라인"/>
                  <a:cs typeface="휴먼둥근헤드라인"/>
                </a:rPr>
                <a:t>트</a:t>
              </a:r>
              <a:r>
                <a:rPr sz="500" spc="-20" dirty="0">
                  <a:solidFill>
                    <a:srgbClr val="FFFFFF"/>
                  </a:solidFill>
                  <a:latin typeface="휴먼둥근헤드라인"/>
                  <a:cs typeface="휴먼둥근헤드라인"/>
                </a:rPr>
                <a:t>너</a:t>
              </a:r>
              <a:endParaRPr sz="500" dirty="0">
                <a:latin typeface="휴먼둥근헤드라인"/>
                <a:cs typeface="휴먼둥근헤드라인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12E2AF6-9E54-43B4-96AA-2E440A8E047E}"/>
              </a:ext>
            </a:extLst>
          </p:cNvPr>
          <p:cNvGrpSpPr/>
          <p:nvPr/>
        </p:nvGrpSpPr>
        <p:grpSpPr>
          <a:xfrm>
            <a:off x="564932" y="1116234"/>
            <a:ext cx="609168" cy="159689"/>
            <a:chOff x="568159" y="1256207"/>
            <a:chExt cx="609168" cy="15968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159" y="1256207"/>
              <a:ext cx="609168" cy="159689"/>
            </a:xfrm>
            <a:prstGeom prst="rect">
              <a:avLst/>
            </a:prstGeom>
          </p:spPr>
        </p:pic>
        <p:sp>
          <p:nvSpPr>
            <p:cNvPr id="6" name="object 6"/>
            <p:cNvSpPr txBox="1"/>
            <p:nvPr/>
          </p:nvSpPr>
          <p:spPr>
            <a:xfrm>
              <a:off x="651162" y="1267845"/>
              <a:ext cx="474345" cy="1022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500" spc="-15" dirty="0">
                  <a:solidFill>
                    <a:srgbClr val="FFFFFF"/>
                  </a:solidFill>
                  <a:latin typeface="휴먼둥근헤드라인"/>
                  <a:cs typeface="휴먼둥근헤드라인"/>
                </a:rPr>
                <a:t>배</a:t>
              </a:r>
              <a:r>
                <a:rPr sz="500" spc="-25" dirty="0">
                  <a:solidFill>
                    <a:srgbClr val="FFFFFF"/>
                  </a:solidFill>
                  <a:latin typeface="휴먼둥근헤드라인"/>
                  <a:cs typeface="휴먼둥근헤드라인"/>
                </a:rPr>
                <a:t>달</a:t>
              </a:r>
              <a:r>
                <a:rPr sz="500" spc="-15" dirty="0">
                  <a:solidFill>
                    <a:srgbClr val="FFFFFF"/>
                  </a:solidFill>
                  <a:latin typeface="휴먼둥근헤드라인"/>
                  <a:cs typeface="휴먼둥근헤드라인"/>
                </a:rPr>
                <a:t>공</a:t>
              </a:r>
              <a:r>
                <a:rPr sz="500" spc="-20" dirty="0">
                  <a:solidFill>
                    <a:srgbClr val="FFFFFF"/>
                  </a:solidFill>
                  <a:latin typeface="휴먼둥근헤드라인"/>
                  <a:cs typeface="휴먼둥근헤드라인"/>
                </a:rPr>
                <a:t>유</a:t>
              </a:r>
              <a:r>
                <a:rPr sz="500" spc="-114" dirty="0">
                  <a:solidFill>
                    <a:srgbClr val="FFFFFF"/>
                  </a:solidFill>
                  <a:latin typeface="휴먼둥근헤드라인"/>
                  <a:cs typeface="휴먼둥근헤드라인"/>
                </a:rPr>
                <a:t> </a:t>
              </a:r>
              <a:r>
                <a:rPr sz="500" spc="-15" dirty="0">
                  <a:solidFill>
                    <a:srgbClr val="FFFFFF"/>
                  </a:solidFill>
                  <a:latin typeface="휴먼둥근헤드라인"/>
                  <a:cs typeface="휴먼둥근헤드라인"/>
                </a:rPr>
                <a:t>파</a:t>
              </a:r>
              <a:r>
                <a:rPr sz="500" spc="-25" dirty="0">
                  <a:solidFill>
                    <a:srgbClr val="FFFFFF"/>
                  </a:solidFill>
                  <a:latin typeface="휴먼둥근헤드라인"/>
                  <a:cs typeface="휴먼둥근헤드라인"/>
                </a:rPr>
                <a:t>트</a:t>
              </a:r>
              <a:r>
                <a:rPr sz="500" spc="-20" dirty="0">
                  <a:solidFill>
                    <a:srgbClr val="FFFFFF"/>
                  </a:solidFill>
                  <a:latin typeface="휴먼둥근헤드라인"/>
                  <a:cs typeface="휴먼둥근헤드라인"/>
                </a:rPr>
                <a:t>너</a:t>
              </a:r>
              <a:endParaRPr sz="500" dirty="0">
                <a:latin typeface="휴먼둥근헤드라인"/>
                <a:cs typeface="휴먼둥근헤드라인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4784FF0-25CD-468F-9C29-5AF7C800E084}"/>
              </a:ext>
            </a:extLst>
          </p:cNvPr>
          <p:cNvGrpSpPr/>
          <p:nvPr/>
        </p:nvGrpSpPr>
        <p:grpSpPr>
          <a:xfrm>
            <a:off x="564932" y="1532613"/>
            <a:ext cx="609168" cy="159689"/>
            <a:chOff x="568159" y="1744395"/>
            <a:chExt cx="609168" cy="159689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159" y="1744395"/>
              <a:ext cx="609168" cy="159689"/>
            </a:xfrm>
            <a:prstGeom prst="rect">
              <a:avLst/>
            </a:prstGeom>
          </p:spPr>
        </p:pic>
        <p:sp>
          <p:nvSpPr>
            <p:cNvPr id="8" name="object 8"/>
            <p:cNvSpPr txBox="1"/>
            <p:nvPr/>
          </p:nvSpPr>
          <p:spPr>
            <a:xfrm>
              <a:off x="713446" y="1759075"/>
              <a:ext cx="351155" cy="1022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500" spc="-25" dirty="0">
                  <a:solidFill>
                    <a:srgbClr val="FFFFFF"/>
                  </a:solidFill>
                  <a:latin typeface="휴먼둥근헤드라인"/>
                  <a:cs typeface="휴먼둥근헤드라인"/>
                </a:rPr>
                <a:t>주</a:t>
              </a:r>
              <a:r>
                <a:rPr sz="500" spc="-20" dirty="0">
                  <a:solidFill>
                    <a:srgbClr val="FFFFFF"/>
                  </a:solidFill>
                  <a:latin typeface="휴먼둥근헤드라인"/>
                  <a:cs typeface="휴먼둥근헤드라인"/>
                </a:rPr>
                <a:t>요</a:t>
              </a:r>
              <a:r>
                <a:rPr sz="500" spc="-100" dirty="0">
                  <a:solidFill>
                    <a:srgbClr val="FFFFFF"/>
                  </a:solidFill>
                  <a:latin typeface="휴먼둥근헤드라인"/>
                  <a:cs typeface="휴먼둥근헤드라인"/>
                </a:rPr>
                <a:t> </a:t>
              </a:r>
              <a:r>
                <a:rPr sz="500" spc="-25" dirty="0">
                  <a:solidFill>
                    <a:srgbClr val="FFFFFF"/>
                  </a:solidFill>
                  <a:latin typeface="휴먼둥근헤드라인"/>
                  <a:cs typeface="휴먼둥근헤드라인"/>
                </a:rPr>
                <a:t>고</a:t>
              </a:r>
              <a:r>
                <a:rPr sz="500" spc="-15" dirty="0">
                  <a:solidFill>
                    <a:srgbClr val="FFFFFF"/>
                  </a:solidFill>
                  <a:latin typeface="휴먼둥근헤드라인"/>
                  <a:cs typeface="휴먼둥근헤드라인"/>
                </a:rPr>
                <a:t>객</a:t>
              </a:r>
              <a:r>
                <a:rPr sz="500" spc="-20" dirty="0">
                  <a:solidFill>
                    <a:srgbClr val="FFFFFF"/>
                  </a:solidFill>
                  <a:latin typeface="휴먼둥근헤드라인"/>
                  <a:cs typeface="휴먼둥근헤드라인"/>
                </a:rPr>
                <a:t>사</a:t>
              </a:r>
              <a:endParaRPr sz="500">
                <a:latin typeface="휴먼둥근헤드라인"/>
                <a:cs typeface="휴먼둥근헤드라인"/>
              </a:endParaRPr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6444" y="884269"/>
            <a:ext cx="815771" cy="2129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444" y="1306341"/>
            <a:ext cx="4005961" cy="21443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575"/>
              </a:lnSpc>
            </a:pPr>
            <a:fld id="{81D60167-4931-47E6-BA6A-407CBD079E47}" type="slidenum">
              <a:rPr dirty="0"/>
              <a:pPr marL="38100">
                <a:lnSpc>
                  <a:spcPts val="575"/>
                </a:lnSpc>
              </a:pPr>
              <a:t>18</a:t>
            </a:fld>
            <a:endParaRPr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59B2A722-E932-4FD3-BBFE-D1428D53A78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0550" y="1981200"/>
            <a:ext cx="576217" cy="11086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3E3AA18-1E2B-46CB-93FD-4172D70E5A4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00150" y="1981200"/>
            <a:ext cx="656448" cy="1182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0550" y="1752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0550" y="1752600"/>
            <a:ext cx="533400" cy="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00150" y="1752600"/>
            <a:ext cx="286634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81150" y="1752600"/>
            <a:ext cx="382954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38350" y="1752600"/>
            <a:ext cx="381000" cy="19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95550" y="1752600"/>
            <a:ext cx="381000" cy="1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52750" y="1752600"/>
            <a:ext cx="381001" cy="15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09950" y="1752600"/>
            <a:ext cx="609601" cy="15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62150" y="1981200"/>
            <a:ext cx="509239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71750" y="1981200"/>
            <a:ext cx="43474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95750" y="1752600"/>
            <a:ext cx="381000" cy="12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105150" y="1981200"/>
            <a:ext cx="36957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38"/>
            <a:ext cx="5143500" cy="28932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81150" y="1521416"/>
            <a:ext cx="1905000" cy="96333"/>
          </a:xfrm>
          <a:prstGeom prst="rect">
            <a:avLst/>
          </a:prstGeom>
        </p:spPr>
        <p:txBody>
          <a:bodyPr vert="horz" wrap="square" lIns="0" tIns="5358" rIns="0" bIns="0" rtlCol="0">
            <a:spAutoFit/>
          </a:bodyPr>
          <a:lstStyle/>
          <a:p>
            <a:pPr marL="5358">
              <a:spcBef>
                <a:spcPts val="42"/>
              </a:spcBef>
            </a:pPr>
            <a:r>
              <a:rPr lang="en-US" sz="591" b="1" spc="15" dirty="0">
                <a:solidFill>
                  <a:srgbClr val="FFDD00"/>
                </a:solidFill>
                <a:latin typeface="나눔고딕 ExtraBold"/>
                <a:cs typeface="나눔고딕 ExtraBold"/>
              </a:rPr>
              <a:t>  </a:t>
            </a:r>
            <a:r>
              <a:rPr sz="591" b="1" spc="15" dirty="0" err="1">
                <a:solidFill>
                  <a:srgbClr val="FFDD00"/>
                </a:solidFill>
                <a:latin typeface="나눔고딕 ExtraBold"/>
                <a:cs typeface="나눔고딕 ExtraBold"/>
              </a:rPr>
              <a:t>문의사항이</a:t>
            </a:r>
            <a:r>
              <a:rPr sz="591" b="1" spc="-17" dirty="0">
                <a:solidFill>
                  <a:srgbClr val="FFDD00"/>
                </a:solidFill>
                <a:latin typeface="나눔고딕 ExtraBold"/>
                <a:cs typeface="나눔고딕 ExtraBold"/>
              </a:rPr>
              <a:t> </a:t>
            </a:r>
            <a:r>
              <a:rPr sz="591" b="1" spc="15" dirty="0">
                <a:solidFill>
                  <a:srgbClr val="FFDD00"/>
                </a:solidFill>
                <a:latin typeface="나눔고딕 ExtraBold"/>
                <a:cs typeface="나눔고딕 ExtraBold"/>
              </a:rPr>
              <a:t>있으시면</a:t>
            </a:r>
            <a:r>
              <a:rPr sz="591" b="1" spc="-15" dirty="0">
                <a:solidFill>
                  <a:srgbClr val="FFDD00"/>
                </a:solidFill>
                <a:latin typeface="나눔고딕 ExtraBold"/>
                <a:cs typeface="나눔고딕 ExtraBold"/>
              </a:rPr>
              <a:t> </a:t>
            </a:r>
            <a:r>
              <a:rPr sz="591" b="1" spc="15" dirty="0">
                <a:solidFill>
                  <a:srgbClr val="FFDD00"/>
                </a:solidFill>
                <a:latin typeface="나눔고딕 ExtraBold"/>
                <a:cs typeface="나눔고딕 ExtraBold"/>
              </a:rPr>
              <a:t>언제든지</a:t>
            </a:r>
            <a:r>
              <a:rPr sz="591" b="1" spc="-13" dirty="0">
                <a:solidFill>
                  <a:srgbClr val="FFDD00"/>
                </a:solidFill>
                <a:latin typeface="나눔고딕 ExtraBold"/>
                <a:cs typeface="나눔고딕 ExtraBold"/>
              </a:rPr>
              <a:t> </a:t>
            </a:r>
            <a:r>
              <a:rPr sz="591" b="1" spc="15" dirty="0">
                <a:solidFill>
                  <a:srgbClr val="FFDD00"/>
                </a:solidFill>
                <a:latin typeface="나눔고딕 ExtraBold"/>
                <a:cs typeface="나눔고딕 ExtraBold"/>
              </a:rPr>
              <a:t>연락</a:t>
            </a:r>
            <a:r>
              <a:rPr sz="591" b="1" spc="-4" dirty="0">
                <a:solidFill>
                  <a:srgbClr val="FFDD00"/>
                </a:solidFill>
                <a:latin typeface="나눔고딕 ExtraBold"/>
                <a:cs typeface="나눔고딕 ExtraBold"/>
              </a:rPr>
              <a:t> </a:t>
            </a:r>
            <a:r>
              <a:rPr sz="591" b="1" spc="15" dirty="0">
                <a:solidFill>
                  <a:srgbClr val="FFDD00"/>
                </a:solidFill>
                <a:latin typeface="나눔고딕 ExtraBold"/>
                <a:cs typeface="나눔고딕 ExtraBold"/>
              </a:rPr>
              <a:t>주시기</a:t>
            </a:r>
            <a:r>
              <a:rPr sz="591" b="1" spc="-13" dirty="0">
                <a:solidFill>
                  <a:srgbClr val="FFDD00"/>
                </a:solidFill>
                <a:latin typeface="나눔고딕 ExtraBold"/>
                <a:cs typeface="나눔고딕 ExtraBold"/>
              </a:rPr>
              <a:t> </a:t>
            </a:r>
            <a:r>
              <a:rPr sz="591" b="1" spc="11" dirty="0">
                <a:solidFill>
                  <a:srgbClr val="FFDD00"/>
                </a:solidFill>
                <a:latin typeface="나눔고딕 ExtraBold"/>
                <a:cs typeface="나눔고딕 ExtraBold"/>
              </a:rPr>
              <a:t>바랍니다.</a:t>
            </a:r>
            <a:endParaRPr sz="591" dirty="0">
              <a:latin typeface="나눔고딕 ExtraBold"/>
              <a:cs typeface="나눔고딕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6941" y="1000315"/>
            <a:ext cx="1530191" cy="53813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809750" y="1000315"/>
            <a:ext cx="1656878" cy="351930"/>
          </a:xfrm>
          <a:prstGeom prst="rect">
            <a:avLst/>
          </a:prstGeom>
        </p:spPr>
        <p:txBody>
          <a:bodyPr vert="horz" wrap="square" lIns="0" tIns="5626" rIns="0" bIns="0" rtlCol="0">
            <a:spAutoFit/>
          </a:bodyPr>
          <a:lstStyle/>
          <a:p>
            <a:pPr marL="5626">
              <a:spcBef>
                <a:spcPts val="44"/>
              </a:spcBef>
            </a:pPr>
            <a:r>
              <a:rPr spc="30" dirty="0">
                <a:solidFill>
                  <a:schemeClr val="bg1"/>
                </a:solidFill>
              </a:rPr>
              <a:t>감사합니다.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4933950" y="2743200"/>
            <a:ext cx="133350" cy="65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74">
              <a:lnSpc>
                <a:spcPts val="523"/>
              </a:lnSpc>
            </a:pPr>
            <a:fld id="{81D60167-4931-47E6-BA6A-407CBD079E47}" type="slidenum">
              <a:rPr dirty="0"/>
              <a:pPr marL="16074">
                <a:lnSpc>
                  <a:spcPts val="523"/>
                </a:lnSpc>
              </a:pPr>
              <a:t>19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230261" y="2439766"/>
            <a:ext cx="2712928" cy="63888"/>
          </a:xfrm>
          <a:prstGeom prst="rect">
            <a:avLst/>
          </a:prstGeom>
        </p:spPr>
        <p:txBody>
          <a:bodyPr vert="horz" wrap="square" lIns="0" tIns="5358" rIns="0" bIns="0" rtlCol="0">
            <a:spAutoFit/>
          </a:bodyPr>
          <a:lstStyle/>
          <a:p>
            <a:pPr marL="5358">
              <a:spcBef>
                <a:spcPts val="42"/>
              </a:spcBef>
            </a:pPr>
            <a:r>
              <a:rPr sz="380" dirty="0">
                <a:solidFill>
                  <a:srgbClr val="FFFFFF"/>
                </a:solidFill>
                <a:latin typeface="맑은 고딕"/>
                <a:cs typeface="맑은 고딕"/>
              </a:rPr>
              <a:t>주소</a:t>
            </a:r>
            <a:r>
              <a:rPr sz="380" spc="-2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80" dirty="0">
                <a:solidFill>
                  <a:srgbClr val="FFFFFF"/>
                </a:solidFill>
                <a:latin typeface="맑은 고딕"/>
                <a:cs typeface="맑은 고딕"/>
              </a:rPr>
              <a:t>: 서울시</a:t>
            </a:r>
            <a:r>
              <a:rPr sz="380" spc="-2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80" dirty="0">
                <a:solidFill>
                  <a:srgbClr val="FFFFFF"/>
                </a:solidFill>
                <a:latin typeface="맑은 고딕"/>
                <a:cs typeface="맑은 고딕"/>
              </a:rPr>
              <a:t>구로구</a:t>
            </a:r>
            <a:r>
              <a:rPr sz="380" spc="-2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80" dirty="0">
                <a:solidFill>
                  <a:srgbClr val="FFFFFF"/>
                </a:solidFill>
                <a:latin typeface="맑은 고딕"/>
                <a:cs typeface="맑은 고딕"/>
              </a:rPr>
              <a:t>경인로</a:t>
            </a:r>
            <a:r>
              <a:rPr sz="380" spc="-2" dirty="0">
                <a:solidFill>
                  <a:srgbClr val="FFFFFF"/>
                </a:solidFill>
                <a:latin typeface="맑은 고딕"/>
                <a:cs typeface="맑은 고딕"/>
              </a:rPr>
              <a:t> 661,</a:t>
            </a:r>
            <a:r>
              <a:rPr sz="380" spc="11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80" spc="-2" dirty="0">
                <a:solidFill>
                  <a:srgbClr val="FFFFFF"/>
                </a:solidFill>
                <a:latin typeface="맑은 고딕"/>
                <a:cs typeface="맑은 고딕"/>
              </a:rPr>
              <a:t>101동</a:t>
            </a:r>
            <a:r>
              <a:rPr sz="380" spc="8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80" spc="-2" dirty="0">
                <a:solidFill>
                  <a:srgbClr val="FFFFFF"/>
                </a:solidFill>
                <a:latin typeface="맑은 고딕"/>
                <a:cs typeface="맑은 고딕"/>
              </a:rPr>
              <a:t>1720호(신도림동,</a:t>
            </a:r>
            <a:r>
              <a:rPr sz="380" spc="11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80" dirty="0">
                <a:solidFill>
                  <a:srgbClr val="FFFFFF"/>
                </a:solidFill>
                <a:latin typeface="맑은 고딕"/>
                <a:cs typeface="맑은 고딕"/>
              </a:rPr>
              <a:t>핀포인트타워)</a:t>
            </a:r>
            <a:r>
              <a:rPr sz="380" spc="262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80" dirty="0">
                <a:solidFill>
                  <a:srgbClr val="FFFFFF"/>
                </a:solidFill>
                <a:latin typeface="맑은 고딕"/>
                <a:cs typeface="맑은 고딕"/>
              </a:rPr>
              <a:t>/</a:t>
            </a:r>
            <a:r>
              <a:rPr sz="380" spc="262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80" dirty="0">
                <a:solidFill>
                  <a:srgbClr val="FFFFFF"/>
                </a:solidFill>
                <a:latin typeface="맑은 고딕"/>
                <a:cs typeface="맑은 고딕"/>
              </a:rPr>
              <a:t>제휴문의: </a:t>
            </a:r>
            <a:r>
              <a:rPr sz="380" spc="-2" dirty="0">
                <a:solidFill>
                  <a:srgbClr val="FFFFFF"/>
                </a:solidFill>
                <a:latin typeface="맑은 고딕"/>
                <a:cs typeface="맑은 고딕"/>
              </a:rPr>
              <a:t>1877-7708</a:t>
            </a:r>
            <a:r>
              <a:rPr sz="380" spc="152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80" dirty="0">
                <a:solidFill>
                  <a:srgbClr val="FFFFFF"/>
                </a:solidFill>
                <a:latin typeface="맑은 고딕"/>
                <a:cs typeface="맑은 고딕"/>
              </a:rPr>
              <a:t>/  </a:t>
            </a:r>
            <a:r>
              <a:rPr sz="380" spc="-2" dirty="0">
                <a:solidFill>
                  <a:srgbClr val="FFFFFF"/>
                </a:solidFill>
                <a:latin typeface="굴림"/>
                <a:cs typeface="굴림"/>
              </a:rPr>
              <a:t>ⓒ</a:t>
            </a:r>
            <a:r>
              <a:rPr sz="380" spc="-2" dirty="0">
                <a:solidFill>
                  <a:srgbClr val="FFFFFF"/>
                </a:solidFill>
                <a:latin typeface="Calibri"/>
                <a:cs typeface="Calibri"/>
              </a:rPr>
              <a:t>dodoflex</a:t>
            </a:r>
            <a:r>
              <a:rPr sz="380" spc="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" spc="-2" dirty="0">
                <a:solidFill>
                  <a:srgbClr val="FFFFFF"/>
                </a:solidFill>
                <a:latin typeface="Calibri"/>
                <a:cs typeface="Calibri"/>
              </a:rPr>
              <a:t>Corporation</a:t>
            </a:r>
            <a:endParaRPr sz="38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5141976" cy="2895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21160" y="397926"/>
            <a:ext cx="9271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2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1</a:t>
            </a:r>
            <a:r>
              <a:rPr sz="750" spc="-5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.</a:t>
            </a:r>
            <a:endParaRPr sz="750">
              <a:latin typeface="휴먼둥근헤드라인"/>
              <a:cs typeface="휴먼둥근헤드라인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8218" y="2774235"/>
            <a:ext cx="12128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575"/>
              </a:lnSpc>
            </a:pPr>
            <a:fld id="{81D60167-4931-47E6-BA6A-407CBD079E47}" type="slidenum">
              <a:rPr sz="500" dirty="0">
                <a:solidFill>
                  <a:srgbClr val="FFFFFF"/>
                </a:solidFill>
                <a:latin typeface="Calibri"/>
                <a:cs typeface="Calibri"/>
              </a:rPr>
              <a:pPr marL="38100">
                <a:lnSpc>
                  <a:spcPts val="575"/>
                </a:lnSpc>
              </a:pPr>
              <a:t>2</a:t>
            </a:fld>
            <a:endParaRPr sz="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9784" y="381196"/>
            <a:ext cx="39560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회사개요</a:t>
            </a:r>
            <a:endParaRPr sz="750">
              <a:latin typeface="휴먼둥근헤드라인"/>
              <a:cs typeface="휴먼둥근헤드라인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9560" y="667114"/>
            <a:ext cx="1287145" cy="1816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2575" indent="-168910">
              <a:lnSpc>
                <a:spcPct val="100000"/>
              </a:lnSpc>
              <a:spcBef>
                <a:spcPts val="105"/>
              </a:spcBef>
              <a:buAutoNum type="arabicPeriod" startAt="2"/>
              <a:tabLst>
                <a:tab pos="283210" algn="l"/>
              </a:tabLst>
            </a:pPr>
            <a:r>
              <a:rPr sz="75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시장규모</a:t>
            </a:r>
            <a:r>
              <a:rPr sz="750" spc="-15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및</a:t>
            </a:r>
            <a:r>
              <a:rPr sz="750" spc="-15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당</a:t>
            </a:r>
            <a:r>
              <a:rPr sz="750" spc="-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일</a:t>
            </a:r>
            <a:r>
              <a:rPr sz="75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배송</a:t>
            </a:r>
            <a:endParaRPr sz="750">
              <a:latin typeface="휴먼둥근헤드라인"/>
              <a:cs typeface="휴먼둥근헤드라인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"/>
              <a:buAutoNum type="arabicPeriod" startAt="2"/>
            </a:pPr>
            <a:endParaRPr sz="900">
              <a:latin typeface="휴먼둥근헤드라인"/>
              <a:cs typeface="휴먼둥근헤드라인"/>
            </a:endParaRPr>
          </a:p>
          <a:p>
            <a:pPr marL="282575" indent="-168910">
              <a:lnSpc>
                <a:spcPct val="100000"/>
              </a:lnSpc>
              <a:buAutoNum type="arabicPeriod" startAt="2"/>
              <a:tabLst>
                <a:tab pos="283210" algn="l"/>
              </a:tabLst>
            </a:pPr>
            <a:r>
              <a:rPr sz="75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플랫폼</a:t>
            </a:r>
            <a:r>
              <a:rPr sz="750" spc="-15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소개</a:t>
            </a:r>
            <a:endParaRPr sz="750">
              <a:latin typeface="휴먼둥근헤드라인"/>
              <a:cs typeface="휴먼둥근헤드라인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"/>
              <a:buAutoNum type="arabicPeriod" startAt="2"/>
            </a:pPr>
            <a:endParaRPr sz="900">
              <a:latin typeface="휴먼둥근헤드라인"/>
              <a:cs typeface="휴먼둥근헤드라인"/>
            </a:endParaRPr>
          </a:p>
          <a:p>
            <a:pPr marL="282575" indent="-168910">
              <a:lnSpc>
                <a:spcPct val="100000"/>
              </a:lnSpc>
              <a:buAutoNum type="arabicPeriod" startAt="2"/>
              <a:tabLst>
                <a:tab pos="283210" algn="l"/>
              </a:tabLst>
            </a:pPr>
            <a:r>
              <a:rPr sz="75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배송권역</a:t>
            </a:r>
            <a:endParaRPr sz="750">
              <a:latin typeface="휴먼둥근헤드라인"/>
              <a:cs typeface="휴먼둥근헤드라인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"/>
              <a:buAutoNum type="arabicPeriod" startAt="2"/>
            </a:pPr>
            <a:endParaRPr sz="900">
              <a:latin typeface="휴먼둥근헤드라인"/>
              <a:cs typeface="휴먼둥근헤드라인"/>
            </a:endParaRPr>
          </a:p>
          <a:p>
            <a:pPr marL="282575" indent="-168910">
              <a:lnSpc>
                <a:spcPct val="100000"/>
              </a:lnSpc>
              <a:buAutoNum type="arabicPeriod" startAt="2"/>
              <a:tabLst>
                <a:tab pos="283210" algn="l"/>
              </a:tabLst>
            </a:pPr>
            <a:r>
              <a:rPr sz="75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플랫폼</a:t>
            </a:r>
            <a:r>
              <a:rPr sz="750" spc="-15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구성</a:t>
            </a:r>
            <a:endParaRPr sz="750">
              <a:latin typeface="휴먼둥근헤드라인"/>
              <a:cs typeface="휴먼둥근헤드라인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"/>
              <a:buAutoNum type="arabicPeriod" startAt="2"/>
            </a:pPr>
            <a:endParaRPr sz="900">
              <a:latin typeface="휴먼둥근헤드라인"/>
              <a:cs typeface="휴먼둥근헤드라인"/>
            </a:endParaRPr>
          </a:p>
          <a:p>
            <a:pPr marL="282575" indent="-16891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83210" algn="l"/>
              </a:tabLst>
            </a:pPr>
            <a:r>
              <a:rPr sz="75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배송</a:t>
            </a:r>
            <a:r>
              <a:rPr sz="750" spc="-15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프로</a:t>
            </a:r>
            <a:r>
              <a:rPr sz="750" spc="-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세</a:t>
            </a:r>
            <a:r>
              <a:rPr sz="75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스</a:t>
            </a:r>
            <a:endParaRPr sz="750">
              <a:latin typeface="휴먼둥근헤드라인"/>
              <a:cs typeface="휴먼둥근헤드라인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"/>
              <a:buAutoNum type="arabicPeriod" startAt="2"/>
            </a:pPr>
            <a:endParaRPr sz="900">
              <a:latin typeface="휴먼둥근헤드라인"/>
              <a:cs typeface="휴먼둥근헤드라인"/>
            </a:endParaRPr>
          </a:p>
          <a:p>
            <a:pPr marL="282575" indent="-168910">
              <a:lnSpc>
                <a:spcPct val="100000"/>
              </a:lnSpc>
              <a:buAutoNum type="arabicPeriod" startAt="2"/>
              <a:tabLst>
                <a:tab pos="283210" algn="l"/>
              </a:tabLst>
            </a:pPr>
            <a:r>
              <a:rPr sz="75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배송</a:t>
            </a:r>
            <a:r>
              <a:rPr sz="750" spc="-15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대행료</a:t>
            </a:r>
            <a:endParaRPr sz="750">
              <a:latin typeface="휴먼둥근헤드라인"/>
              <a:cs typeface="휴먼둥근헤드라인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"/>
              <a:buAutoNum type="arabicPeriod" startAt="2"/>
            </a:pPr>
            <a:endParaRPr sz="900">
              <a:latin typeface="휴먼둥근헤드라인"/>
              <a:cs typeface="휴먼둥근헤드라인"/>
            </a:endParaRPr>
          </a:p>
          <a:p>
            <a:pPr marL="282575" indent="-168910">
              <a:lnSpc>
                <a:spcPct val="100000"/>
              </a:lnSpc>
              <a:buAutoNum type="arabicPeriod" startAt="2"/>
              <a:tabLst>
                <a:tab pos="283210" algn="l"/>
              </a:tabLst>
            </a:pPr>
            <a:r>
              <a:rPr sz="75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참고</a:t>
            </a:r>
            <a:endParaRPr sz="750">
              <a:latin typeface="휴먼둥근헤드라인"/>
              <a:cs typeface="휴먼둥근헤드라인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53" y="216946"/>
            <a:ext cx="56451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5" dirty="0">
                <a:solidFill>
                  <a:srgbClr val="343C4B"/>
                </a:solidFill>
              </a:rPr>
              <a:t>0</a:t>
            </a:r>
            <a:r>
              <a:rPr sz="750" spc="-180" dirty="0">
                <a:solidFill>
                  <a:srgbClr val="343C4B"/>
                </a:solidFill>
              </a:rPr>
              <a:t>1</a:t>
            </a:r>
            <a:r>
              <a:rPr sz="750" spc="-20" dirty="0">
                <a:solidFill>
                  <a:srgbClr val="343C4B"/>
                </a:solidFill>
              </a:rPr>
              <a:t>.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-10" dirty="0">
                <a:solidFill>
                  <a:srgbClr val="343C4B"/>
                </a:solidFill>
              </a:rPr>
              <a:t>회</a:t>
            </a:r>
            <a:r>
              <a:rPr sz="750" spc="-25" dirty="0">
                <a:solidFill>
                  <a:srgbClr val="343C4B"/>
                </a:solidFill>
              </a:rPr>
              <a:t>사개요</a:t>
            </a:r>
            <a:endParaRPr sz="7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014" y="815162"/>
            <a:ext cx="666902" cy="1596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6353" y="829844"/>
            <a:ext cx="211454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회사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명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014" y="1008316"/>
            <a:ext cx="666902" cy="15968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66353" y="1022990"/>
            <a:ext cx="211454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설립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일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014" y="1201458"/>
            <a:ext cx="666902" cy="15968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66353" y="1216136"/>
            <a:ext cx="27241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대표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사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014" y="1396123"/>
            <a:ext cx="666902" cy="15968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6353" y="1409283"/>
            <a:ext cx="27241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임직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원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수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014" y="1589277"/>
            <a:ext cx="666902" cy="15968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66353" y="1602429"/>
            <a:ext cx="211454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배송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원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014" y="1773301"/>
            <a:ext cx="666902" cy="15968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66353" y="1786451"/>
            <a:ext cx="27241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홈페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지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7014" y="1967966"/>
            <a:ext cx="666902" cy="15968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66353" y="1979597"/>
            <a:ext cx="414020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500" b="1" spc="-15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미니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허브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센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터</a:t>
            </a:r>
            <a:endParaRPr sz="500" dirty="0">
              <a:latin typeface="휴먼둥근헤드라인"/>
              <a:cs typeface="휴먼둥근헤드라인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7014" y="2161108"/>
            <a:ext cx="666902" cy="15968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66353" y="2172743"/>
            <a:ext cx="35877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S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T</a:t>
            </a:r>
            <a:r>
              <a:rPr sz="50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A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T</a:t>
            </a:r>
            <a:r>
              <a:rPr sz="500" spc="-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I</a:t>
            </a:r>
            <a:r>
              <a:rPr sz="500" spc="5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O</a:t>
            </a:r>
            <a:r>
              <a:rPr sz="500" spc="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N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7014" y="2354262"/>
            <a:ext cx="666902" cy="15968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66353" y="2365890"/>
            <a:ext cx="4140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광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역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허브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센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터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12532" y="815162"/>
            <a:ext cx="3214484" cy="15968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381866" y="823760"/>
            <a:ext cx="64897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주식회</a:t>
            </a:r>
            <a:r>
              <a:rPr sz="5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사</a:t>
            </a:r>
            <a:r>
              <a:rPr sz="550" spc="-1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5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도도플</a:t>
            </a:r>
            <a:r>
              <a:rPr sz="55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렉</a:t>
            </a:r>
            <a:r>
              <a:rPr sz="5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</a:t>
            </a:r>
            <a:endParaRPr sz="550">
              <a:latin typeface="휴먼둥근헤드라인"/>
              <a:cs typeface="휴먼둥근헤드라인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12532" y="1008316"/>
            <a:ext cx="3214484" cy="15968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381866" y="1016907"/>
            <a:ext cx="39814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4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2</a:t>
            </a:r>
            <a:r>
              <a:rPr sz="55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50" spc="-1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1</a:t>
            </a:r>
            <a:r>
              <a:rPr sz="550" spc="-4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6</a:t>
            </a:r>
            <a:r>
              <a:rPr sz="5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년</a:t>
            </a:r>
            <a:r>
              <a:rPr sz="550" spc="-13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5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4</a:t>
            </a:r>
            <a:r>
              <a:rPr sz="5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월</a:t>
            </a:r>
            <a:endParaRPr sz="550">
              <a:latin typeface="휴먼둥근헤드라인"/>
              <a:cs typeface="휴먼둥근헤드라인"/>
            </a:endParaRPr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12532" y="1201458"/>
            <a:ext cx="3214484" cy="159689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381866" y="1210053"/>
            <a:ext cx="266065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김</a:t>
            </a:r>
            <a:r>
              <a:rPr sz="550" spc="-1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인</a:t>
            </a:r>
            <a:r>
              <a:rPr sz="550" spc="-1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환</a:t>
            </a:r>
            <a:endParaRPr sz="550">
              <a:latin typeface="휴먼둥근헤드라인"/>
              <a:cs typeface="휴먼둥근헤드라인"/>
            </a:endParaRPr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12532" y="1396123"/>
            <a:ext cx="3214484" cy="159689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381866" y="1407762"/>
            <a:ext cx="732684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4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3</a:t>
            </a:r>
            <a:r>
              <a:rPr sz="55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명</a:t>
            </a:r>
            <a:r>
              <a:rPr sz="550" spc="-1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40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(2</a:t>
            </a:r>
            <a:r>
              <a:rPr sz="40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4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2</a:t>
            </a:r>
            <a:r>
              <a:rPr sz="400" spc="-1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1</a:t>
            </a:r>
            <a:r>
              <a:rPr sz="4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년</a:t>
            </a:r>
            <a:r>
              <a:rPr sz="40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lang="en-US" sz="4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10</a:t>
            </a:r>
            <a:r>
              <a:rPr sz="4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월</a:t>
            </a:r>
            <a:r>
              <a:rPr sz="400" spc="-3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</a:t>
            </a:r>
            <a:endParaRPr sz="400" dirty="0">
              <a:latin typeface="휴먼둥근헤드라인"/>
              <a:cs typeface="휴먼둥근헤드라인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12532" y="1589277"/>
            <a:ext cx="3214484" cy="159689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381866" y="1600908"/>
            <a:ext cx="1266084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4륜</a:t>
            </a:r>
            <a:r>
              <a:rPr sz="550" spc="-1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5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등록</a:t>
            </a:r>
            <a:r>
              <a:rPr sz="55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기</a:t>
            </a:r>
            <a:r>
              <a:rPr sz="5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사</a:t>
            </a:r>
            <a:r>
              <a:rPr sz="550" spc="-13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약</a:t>
            </a:r>
            <a:r>
              <a:rPr sz="550" spc="-1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50" spc="-4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2</a:t>
            </a:r>
            <a:r>
              <a:rPr sz="550" spc="-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,</a:t>
            </a:r>
            <a:r>
              <a:rPr sz="55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00</a:t>
            </a:r>
            <a:r>
              <a:rPr sz="55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5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여</a:t>
            </a:r>
            <a:r>
              <a:rPr sz="55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명</a:t>
            </a:r>
            <a:r>
              <a:rPr sz="400" spc="-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(</a:t>
            </a:r>
            <a:r>
              <a:rPr sz="4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2</a:t>
            </a:r>
            <a:r>
              <a:rPr sz="4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1</a:t>
            </a:r>
            <a:r>
              <a:rPr sz="4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년</a:t>
            </a:r>
            <a:r>
              <a:rPr sz="40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lang="en-US" sz="4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10</a:t>
            </a:r>
            <a:r>
              <a:rPr sz="4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월</a:t>
            </a:r>
            <a:r>
              <a:rPr sz="40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400" spc="-3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</a:t>
            </a:r>
            <a:endParaRPr sz="400" dirty="0">
              <a:latin typeface="휴먼둥근헤드라인"/>
              <a:cs typeface="휴먼둥근헤드라인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95919" y="1600908"/>
            <a:ext cx="128905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7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| </a:t>
            </a:r>
            <a:r>
              <a:rPr sz="550" spc="-9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50" spc="-4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2</a:t>
            </a:r>
            <a:r>
              <a:rPr sz="5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륜</a:t>
            </a:r>
            <a:r>
              <a:rPr sz="550" spc="-1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5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공유가능기</a:t>
            </a:r>
            <a:r>
              <a:rPr sz="5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사</a:t>
            </a:r>
            <a:r>
              <a:rPr sz="550" spc="-1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약</a:t>
            </a:r>
            <a:r>
              <a:rPr sz="550" spc="-1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50" spc="-4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2</a:t>
            </a:r>
            <a:r>
              <a:rPr sz="55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만명</a:t>
            </a:r>
            <a:r>
              <a:rPr sz="40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(</a:t>
            </a:r>
            <a:r>
              <a:rPr sz="4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2</a:t>
            </a:r>
            <a:r>
              <a:rPr sz="4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1</a:t>
            </a:r>
            <a:r>
              <a:rPr sz="4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년</a:t>
            </a:r>
            <a:r>
              <a:rPr sz="400" spc="-9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lang="en-US" sz="400" spc="-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10</a:t>
            </a:r>
            <a:r>
              <a:rPr sz="4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월</a:t>
            </a:r>
            <a:r>
              <a:rPr sz="400" spc="-9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400" spc="-3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</a:t>
            </a:r>
            <a:endParaRPr sz="400" dirty="0">
              <a:latin typeface="휴먼둥근헤드라인"/>
              <a:cs typeface="휴먼둥근헤드라인"/>
            </a:endParaRPr>
          </a:p>
        </p:txBody>
      </p:sp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12532" y="1773301"/>
            <a:ext cx="3214484" cy="159689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381866" y="1784930"/>
            <a:ext cx="1037484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35" dirty="0">
                <a:solidFill>
                  <a:srgbClr val="343C4B"/>
                </a:solidFill>
                <a:latin typeface="휴먼둥근헤드라인"/>
                <a:cs typeface="휴먼둥근헤드라인"/>
                <a:hlinkClick r:id="rId9"/>
              </a:rPr>
              <a:t>www.</a:t>
            </a:r>
            <a:r>
              <a:rPr lang="en-US" sz="550" spc="-35" dirty="0">
                <a:solidFill>
                  <a:srgbClr val="343C4B"/>
                </a:solidFill>
                <a:latin typeface="휴먼둥근헤드라인"/>
                <a:cs typeface="휴먼둥근헤드라인"/>
                <a:hlinkClick r:id="rId9"/>
              </a:rPr>
              <a:t>new.</a:t>
            </a:r>
            <a:r>
              <a:rPr sz="550" spc="-35" dirty="0">
                <a:solidFill>
                  <a:srgbClr val="343C4B"/>
                </a:solidFill>
                <a:latin typeface="휴먼둥근헤드라인"/>
                <a:cs typeface="휴먼둥근헤드라인"/>
                <a:hlinkClick r:id="rId9"/>
              </a:rPr>
              <a:t>dodoflex.com</a:t>
            </a:r>
            <a:endParaRPr sz="550" dirty="0">
              <a:latin typeface="휴먼둥근헤드라인"/>
              <a:cs typeface="휴먼둥근헤드라인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2532" y="1967966"/>
            <a:ext cx="3214484" cy="159689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381866" y="1978076"/>
            <a:ext cx="1569720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현</a:t>
            </a:r>
            <a:r>
              <a:rPr sz="5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재</a:t>
            </a:r>
            <a:r>
              <a:rPr sz="550" spc="-1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50" spc="-1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1</a:t>
            </a:r>
            <a:r>
              <a:rPr sz="5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개</a:t>
            </a:r>
            <a:r>
              <a:rPr sz="550" spc="-1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400" b="1" spc="-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(</a:t>
            </a:r>
            <a:r>
              <a:rPr sz="400" dirty="0" err="1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경기도</a:t>
            </a:r>
            <a:r>
              <a:rPr 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시흥시</a:t>
            </a:r>
            <a:r>
              <a:rPr sz="400" spc="-8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sz="400" spc="-35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)</a:t>
            </a:r>
            <a:endParaRPr sz="400" dirty="0">
              <a:latin typeface="휴먼둥근헤드라인"/>
              <a:cs typeface="휴먼둥근헤드라인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2532" y="2161108"/>
            <a:ext cx="3214484" cy="159689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1381866" y="2171222"/>
            <a:ext cx="2713884" cy="1718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50" spc="-30" dirty="0" err="1">
                <a:solidFill>
                  <a:srgbClr val="343C4B"/>
                </a:solidFill>
                <a:latin typeface="휴먼둥근헤드라인"/>
                <a:cs typeface="휴먼둥근헤드라인"/>
              </a:rPr>
              <a:t>현</a:t>
            </a:r>
            <a:r>
              <a:rPr sz="550" spc="-25" dirty="0" err="1">
                <a:solidFill>
                  <a:srgbClr val="343C4B"/>
                </a:solidFill>
                <a:latin typeface="휴먼둥근헤드라인"/>
                <a:cs typeface="휴먼둥근헤드라인"/>
              </a:rPr>
              <a:t>재</a:t>
            </a:r>
            <a:r>
              <a:rPr sz="550" spc="-1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lang="en-US" sz="550" spc="-4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13</a:t>
            </a:r>
            <a:r>
              <a:rPr sz="5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개</a:t>
            </a:r>
            <a:r>
              <a:rPr sz="550" spc="-1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lang="en-US" altLang="ko-KR" sz="400" spc="-30" dirty="0">
                <a:solidFill>
                  <a:srgbClr val="343C4B"/>
                </a:solidFill>
                <a:latin typeface="휴먼둥근헤드라인" pitchFamily="18" charset="-127"/>
                <a:ea typeface="휴먼둥근헤드라인" pitchFamily="18" charset="-127"/>
                <a:cs typeface="휴먼둥근헤드라인"/>
              </a:rPr>
              <a:t>(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서남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(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시흥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),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강북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(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마포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),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동남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(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가락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),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시흥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,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수원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,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화성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,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용인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,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안산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,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김포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,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부평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,</a:t>
            </a:r>
            <a:r>
              <a:rPr lang="ko-KR" altLang="en-US" sz="400" dirty="0" err="1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서울서초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,</a:t>
            </a:r>
            <a:r>
              <a:rPr lang="ko-KR" altLang="en-US" sz="400" dirty="0" err="1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서울광진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,</a:t>
            </a:r>
            <a:r>
              <a:rPr lang="ko-KR" altLang="en-US" sz="400" dirty="0" err="1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서울노원</a:t>
            </a:r>
            <a:r>
              <a:rPr lang="en-US" altLang="ko-KR" sz="400" spc="-3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</a:t>
            </a:r>
            <a:endParaRPr lang="ko-KR" altLang="en-US" sz="400" dirty="0">
              <a:latin typeface="휴먼둥근헤드라인" panose="02030504000101010101" pitchFamily="18" charset="-127"/>
              <a:ea typeface="휴먼둥근헤드라인" panose="02030504000101010101" pitchFamily="18" charset="-127"/>
              <a:cs typeface="휴먼둥근헤드라인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400" dirty="0">
              <a:latin typeface="휴먼둥근헤드라인"/>
              <a:cs typeface="휴먼둥근헤드라인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2532" y="2354262"/>
            <a:ext cx="3214484" cy="159689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1381866" y="2364369"/>
            <a:ext cx="1875684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30" dirty="0" err="1">
                <a:solidFill>
                  <a:srgbClr val="343C4B"/>
                </a:solidFill>
                <a:latin typeface="휴먼둥근헤드라인"/>
                <a:cs typeface="휴먼둥근헤드라인"/>
              </a:rPr>
              <a:t>현</a:t>
            </a:r>
            <a:r>
              <a:rPr sz="550" spc="-25" dirty="0" err="1">
                <a:solidFill>
                  <a:srgbClr val="343C4B"/>
                </a:solidFill>
                <a:latin typeface="휴먼둥근헤드라인"/>
                <a:cs typeface="휴먼둥근헤드라인"/>
              </a:rPr>
              <a:t>재</a:t>
            </a:r>
            <a:r>
              <a:rPr sz="550" spc="-1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lang="en-US" sz="5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5</a:t>
            </a:r>
            <a:r>
              <a:rPr sz="5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개</a:t>
            </a:r>
            <a:r>
              <a:rPr sz="550" spc="-1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40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(</a:t>
            </a:r>
            <a:r>
              <a:rPr sz="4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대전</a:t>
            </a:r>
            <a:r>
              <a:rPr sz="40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,</a:t>
            </a:r>
            <a:r>
              <a:rPr sz="400" spc="-9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4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대구</a:t>
            </a:r>
            <a:r>
              <a:rPr sz="40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,</a:t>
            </a:r>
            <a:r>
              <a:rPr sz="400" spc="-9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4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광주</a:t>
            </a:r>
            <a:r>
              <a:rPr sz="40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,</a:t>
            </a:r>
            <a:r>
              <a:rPr sz="400" spc="-9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lang="ko-KR" altLang="en-US" sz="400" spc="-9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부산</a:t>
            </a:r>
            <a:r>
              <a:rPr lang="en-US" altLang="ko-KR" sz="400" spc="-9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,  </a:t>
            </a:r>
            <a:r>
              <a:rPr sz="400" dirty="0" err="1">
                <a:solidFill>
                  <a:srgbClr val="343C4B"/>
                </a:solidFill>
                <a:latin typeface="휴먼둥근헤드라인"/>
                <a:cs typeface="휴먼둥근헤드라인"/>
              </a:rPr>
              <a:t>제주</a:t>
            </a:r>
            <a:r>
              <a:rPr sz="400" spc="-3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</a:t>
            </a:r>
            <a:r>
              <a:rPr sz="4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  </a:t>
            </a:r>
            <a:r>
              <a:rPr sz="400" spc="-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endParaRPr sz="400" dirty="0">
              <a:latin typeface="휴먼둥근헤드라인"/>
              <a:cs typeface="휴먼둥근헤드라인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28218" y="2774235"/>
            <a:ext cx="12128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575"/>
              </a:lnSpc>
            </a:pPr>
            <a:fld id="{81D60167-4931-47E6-BA6A-407CBD079E47}" type="slidenum">
              <a:rPr sz="500" dirty="0">
                <a:solidFill>
                  <a:srgbClr val="FFFFFF"/>
                </a:solidFill>
                <a:latin typeface="Calibri"/>
                <a:cs typeface="Calibri"/>
              </a:rPr>
              <a:pPr marL="38100">
                <a:lnSpc>
                  <a:spcPts val="575"/>
                </a:lnSpc>
              </a:pPr>
              <a:t>3</a:t>
            </a:fld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8697" y="824293"/>
            <a:ext cx="2486825" cy="17246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66124" y="2120239"/>
            <a:ext cx="165735" cy="812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635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50"/>
              </a:spcBef>
            </a:pPr>
            <a:r>
              <a:rPr sz="400" b="1" spc="10" dirty="0">
                <a:latin typeface="Calibri"/>
                <a:cs typeface="Calibri"/>
              </a:rPr>
              <a:t>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3118" y="2120239"/>
            <a:ext cx="198120" cy="812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6350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50"/>
              </a:spcBef>
            </a:pPr>
            <a:r>
              <a:rPr sz="400" b="1" spc="5" dirty="0">
                <a:latin typeface="Calibri"/>
                <a:cs typeface="Calibri"/>
              </a:rPr>
              <a:t>0.1%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5664" y="2050656"/>
            <a:ext cx="198120" cy="812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762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60"/>
              </a:spcBef>
            </a:pPr>
            <a:r>
              <a:rPr sz="400" b="1" spc="10" dirty="0">
                <a:latin typeface="Calibri"/>
                <a:cs typeface="Calibri"/>
              </a:rPr>
              <a:t>4.0%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4362" y="2095715"/>
            <a:ext cx="198120" cy="812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6985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55"/>
              </a:spcBef>
            </a:pPr>
            <a:r>
              <a:rPr sz="400" b="1" spc="5" dirty="0">
                <a:latin typeface="Calibri"/>
                <a:cs typeface="Calibri"/>
              </a:rPr>
              <a:t>2.3%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4002" y="2006180"/>
            <a:ext cx="198120" cy="812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825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65"/>
              </a:spcBef>
            </a:pPr>
            <a:r>
              <a:rPr sz="400" b="1" spc="10" dirty="0">
                <a:latin typeface="Calibri"/>
                <a:cs typeface="Calibri"/>
              </a:rPr>
              <a:t>6.5%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99292" y="1948192"/>
            <a:ext cx="198120" cy="812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6510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130"/>
              </a:spcBef>
            </a:pPr>
            <a:r>
              <a:rPr sz="300" b="1" spc="10" dirty="0">
                <a:latin typeface="Calibri"/>
                <a:cs typeface="Calibri"/>
              </a:rPr>
              <a:t>7.7%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5553" y="216946"/>
            <a:ext cx="110236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5" dirty="0">
                <a:solidFill>
                  <a:srgbClr val="343C4B"/>
                </a:solidFill>
              </a:rPr>
              <a:t>0</a:t>
            </a:r>
            <a:r>
              <a:rPr sz="750" spc="-25" dirty="0">
                <a:solidFill>
                  <a:srgbClr val="343C4B"/>
                </a:solidFill>
              </a:rPr>
              <a:t>2</a:t>
            </a:r>
            <a:r>
              <a:rPr sz="750" spc="-20" dirty="0">
                <a:solidFill>
                  <a:srgbClr val="343C4B"/>
                </a:solidFill>
              </a:rPr>
              <a:t>.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-25" dirty="0">
                <a:solidFill>
                  <a:srgbClr val="343C4B"/>
                </a:solidFill>
              </a:rPr>
              <a:t>시장</a:t>
            </a:r>
            <a:r>
              <a:rPr sz="750" spc="-10" dirty="0">
                <a:solidFill>
                  <a:srgbClr val="343C4B"/>
                </a:solidFill>
              </a:rPr>
              <a:t>규</a:t>
            </a:r>
            <a:r>
              <a:rPr sz="750" spc="-25" dirty="0">
                <a:solidFill>
                  <a:srgbClr val="343C4B"/>
                </a:solidFill>
              </a:rPr>
              <a:t>모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-25" dirty="0">
                <a:solidFill>
                  <a:srgbClr val="343C4B"/>
                </a:solidFill>
              </a:rPr>
              <a:t>및</a:t>
            </a:r>
            <a:r>
              <a:rPr sz="750" spc="-155" dirty="0">
                <a:solidFill>
                  <a:srgbClr val="343C4B"/>
                </a:solidFill>
              </a:rPr>
              <a:t> </a:t>
            </a:r>
            <a:r>
              <a:rPr sz="750" spc="-10" dirty="0">
                <a:solidFill>
                  <a:srgbClr val="343C4B"/>
                </a:solidFill>
              </a:rPr>
              <a:t>당</a:t>
            </a:r>
            <a:r>
              <a:rPr sz="750" spc="-25" dirty="0">
                <a:solidFill>
                  <a:srgbClr val="343C4B"/>
                </a:solidFill>
              </a:rPr>
              <a:t>일배송</a:t>
            </a:r>
            <a:endParaRPr sz="750"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780" y="824293"/>
            <a:ext cx="1722704" cy="172463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253850" y="1353012"/>
            <a:ext cx="332105" cy="2012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1750">
              <a:lnSpc>
                <a:spcPct val="109800"/>
              </a:lnSpc>
              <a:spcBef>
                <a:spcPts val="90"/>
              </a:spcBef>
            </a:pPr>
            <a:r>
              <a:rPr sz="350" spc="25" dirty="0">
                <a:latin typeface="맑은 고딕"/>
                <a:cs typeface="맑은 고딕"/>
              </a:rPr>
              <a:t>온라인배송 </a:t>
            </a:r>
            <a:r>
              <a:rPr sz="350" spc="30" dirty="0">
                <a:latin typeface="맑은 고딕"/>
                <a:cs typeface="맑은 고딕"/>
              </a:rPr>
              <a:t> 목표시</a:t>
            </a:r>
            <a:r>
              <a:rPr sz="350" spc="15" dirty="0">
                <a:latin typeface="맑은 고딕"/>
                <a:cs typeface="맑은 고딕"/>
              </a:rPr>
              <a:t>장</a:t>
            </a:r>
            <a:r>
              <a:rPr sz="350" spc="20" dirty="0">
                <a:latin typeface="맑은 고딕"/>
                <a:cs typeface="맑은 고딕"/>
              </a:rPr>
              <a:t>건수  </a:t>
            </a:r>
            <a:r>
              <a:rPr sz="350" spc="-20" dirty="0">
                <a:latin typeface="맑은 고딕"/>
                <a:cs typeface="맑은 고딕"/>
              </a:rPr>
              <a:t>4</a:t>
            </a:r>
            <a:r>
              <a:rPr sz="350" spc="-5" dirty="0">
                <a:latin typeface="맑은 고딕"/>
                <a:cs typeface="맑은 고딕"/>
              </a:rPr>
              <a:t>0</a:t>
            </a:r>
            <a:r>
              <a:rPr sz="350" spc="15" dirty="0">
                <a:latin typeface="맑은 고딕"/>
                <a:cs typeface="맑은 고딕"/>
              </a:rPr>
              <a:t>,</a:t>
            </a:r>
            <a:r>
              <a:rPr sz="350" spc="-5" dirty="0">
                <a:latin typeface="맑은 고딕"/>
                <a:cs typeface="맑은 고딕"/>
              </a:rPr>
              <a:t>000</a:t>
            </a:r>
            <a:r>
              <a:rPr sz="350" spc="10" dirty="0">
                <a:latin typeface="맑은 고딕"/>
                <a:cs typeface="맑은 고딕"/>
              </a:rPr>
              <a:t>(</a:t>
            </a:r>
            <a:r>
              <a:rPr sz="350" spc="-20" dirty="0">
                <a:latin typeface="맑은 고딕"/>
                <a:cs typeface="맑은 고딕"/>
              </a:rPr>
              <a:t>2</a:t>
            </a:r>
            <a:r>
              <a:rPr sz="350" spc="-5" dirty="0">
                <a:latin typeface="맑은 고딕"/>
                <a:cs typeface="맑은 고딕"/>
              </a:rPr>
              <a:t>020</a:t>
            </a:r>
            <a:r>
              <a:rPr sz="350" spc="30" dirty="0">
                <a:latin typeface="맑은 고딕"/>
                <a:cs typeface="맑은 고딕"/>
              </a:rPr>
              <a:t>년</a:t>
            </a:r>
            <a:r>
              <a:rPr sz="350" spc="5" dirty="0">
                <a:latin typeface="Calibri"/>
                <a:cs typeface="Calibri"/>
              </a:rPr>
              <a:t>)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7055" y="1269366"/>
            <a:ext cx="332105" cy="199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020">
              <a:lnSpc>
                <a:spcPct val="108300"/>
              </a:lnSpc>
              <a:spcBef>
                <a:spcPts val="95"/>
              </a:spcBef>
            </a:pPr>
            <a:r>
              <a:rPr sz="350" spc="25" dirty="0">
                <a:latin typeface="맑은 고딕"/>
                <a:cs typeface="맑은 고딕"/>
              </a:rPr>
              <a:t>온라인배송 </a:t>
            </a:r>
            <a:r>
              <a:rPr sz="350" spc="30" dirty="0">
                <a:latin typeface="맑은 고딕"/>
                <a:cs typeface="맑은 고딕"/>
              </a:rPr>
              <a:t> </a:t>
            </a:r>
            <a:r>
              <a:rPr sz="350" spc="25" dirty="0">
                <a:latin typeface="맑은 고딕"/>
                <a:cs typeface="맑은 고딕"/>
              </a:rPr>
              <a:t>목표시장건수 </a:t>
            </a:r>
            <a:r>
              <a:rPr sz="350" spc="-110" dirty="0">
                <a:latin typeface="맑은 고딕"/>
                <a:cs typeface="맑은 고딕"/>
              </a:rPr>
              <a:t> </a:t>
            </a:r>
            <a:r>
              <a:rPr sz="350" spc="10" dirty="0">
                <a:latin typeface="Calibri"/>
                <a:cs typeface="Calibri"/>
              </a:rPr>
              <a:t>44</a:t>
            </a:r>
            <a:r>
              <a:rPr sz="350" spc="5" dirty="0">
                <a:latin typeface="Calibri"/>
                <a:cs typeface="Calibri"/>
              </a:rPr>
              <a:t>,</a:t>
            </a:r>
            <a:r>
              <a:rPr sz="350" dirty="0">
                <a:latin typeface="Calibri"/>
                <a:cs typeface="Calibri"/>
              </a:rPr>
              <a:t>0</a:t>
            </a:r>
            <a:r>
              <a:rPr sz="350" spc="10" dirty="0">
                <a:latin typeface="Calibri"/>
                <a:cs typeface="Calibri"/>
              </a:rPr>
              <a:t>00</a:t>
            </a:r>
            <a:r>
              <a:rPr sz="350" spc="5" dirty="0">
                <a:latin typeface="Calibri"/>
                <a:cs typeface="Calibri"/>
              </a:rPr>
              <a:t>(</a:t>
            </a:r>
            <a:r>
              <a:rPr sz="350" spc="10" dirty="0">
                <a:latin typeface="Calibri"/>
                <a:cs typeface="Calibri"/>
              </a:rPr>
              <a:t>202</a:t>
            </a:r>
            <a:r>
              <a:rPr sz="350" dirty="0">
                <a:latin typeface="Calibri"/>
                <a:cs typeface="Calibri"/>
              </a:rPr>
              <a:t>1</a:t>
            </a:r>
            <a:r>
              <a:rPr sz="350" spc="30" dirty="0">
                <a:latin typeface="맑은 고딕"/>
                <a:cs typeface="맑은 고딕"/>
              </a:rPr>
              <a:t>년</a:t>
            </a:r>
            <a:r>
              <a:rPr sz="350" spc="5" dirty="0">
                <a:latin typeface="Calibri"/>
                <a:cs typeface="Calibri"/>
              </a:rPr>
              <a:t>)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96971" y="1159865"/>
            <a:ext cx="332105" cy="2012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3020">
              <a:lnSpc>
                <a:spcPct val="109800"/>
              </a:lnSpc>
              <a:spcBef>
                <a:spcPts val="90"/>
              </a:spcBef>
            </a:pPr>
            <a:r>
              <a:rPr sz="350" spc="25" dirty="0">
                <a:latin typeface="맑은 고딕"/>
                <a:cs typeface="맑은 고딕"/>
              </a:rPr>
              <a:t>온라인배송 </a:t>
            </a:r>
            <a:r>
              <a:rPr sz="350" spc="30" dirty="0">
                <a:latin typeface="맑은 고딕"/>
                <a:cs typeface="맑은 고딕"/>
              </a:rPr>
              <a:t> </a:t>
            </a:r>
            <a:r>
              <a:rPr sz="350" spc="25" dirty="0">
                <a:latin typeface="맑은 고딕"/>
                <a:cs typeface="맑은 고딕"/>
              </a:rPr>
              <a:t>목표시장건수 </a:t>
            </a:r>
            <a:r>
              <a:rPr sz="350" spc="-110" dirty="0">
                <a:latin typeface="맑은 고딕"/>
                <a:cs typeface="맑은 고딕"/>
              </a:rPr>
              <a:t> </a:t>
            </a:r>
            <a:r>
              <a:rPr sz="350" spc="10" dirty="0">
                <a:latin typeface="Calibri"/>
                <a:cs typeface="Calibri"/>
              </a:rPr>
              <a:t>48</a:t>
            </a:r>
            <a:r>
              <a:rPr sz="350" spc="5" dirty="0">
                <a:latin typeface="Calibri"/>
                <a:cs typeface="Calibri"/>
              </a:rPr>
              <a:t>,</a:t>
            </a:r>
            <a:r>
              <a:rPr sz="350" dirty="0">
                <a:latin typeface="Calibri"/>
                <a:cs typeface="Calibri"/>
              </a:rPr>
              <a:t>4</a:t>
            </a:r>
            <a:r>
              <a:rPr sz="350" spc="10" dirty="0">
                <a:latin typeface="Calibri"/>
                <a:cs typeface="Calibri"/>
              </a:rPr>
              <a:t>00</a:t>
            </a:r>
            <a:r>
              <a:rPr sz="350" spc="5" dirty="0">
                <a:latin typeface="Calibri"/>
                <a:cs typeface="Calibri"/>
              </a:rPr>
              <a:t>(</a:t>
            </a:r>
            <a:r>
              <a:rPr sz="350" spc="10" dirty="0">
                <a:latin typeface="Calibri"/>
                <a:cs typeface="Calibri"/>
              </a:rPr>
              <a:t>20</a:t>
            </a:r>
            <a:r>
              <a:rPr sz="350" dirty="0">
                <a:latin typeface="Calibri"/>
                <a:cs typeface="Calibri"/>
              </a:rPr>
              <a:t>2</a:t>
            </a:r>
            <a:r>
              <a:rPr sz="350" spc="10" dirty="0">
                <a:latin typeface="Calibri"/>
                <a:cs typeface="Calibri"/>
              </a:rPr>
              <a:t>2</a:t>
            </a:r>
            <a:r>
              <a:rPr sz="350" spc="30" dirty="0">
                <a:latin typeface="맑은 고딕"/>
                <a:cs typeface="맑은 고딕"/>
              </a:rPr>
              <a:t>년</a:t>
            </a:r>
            <a:r>
              <a:rPr sz="350" spc="5" dirty="0">
                <a:latin typeface="Calibri"/>
                <a:cs typeface="Calibri"/>
              </a:rPr>
              <a:t>)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90427" y="1027552"/>
            <a:ext cx="332105" cy="199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020">
              <a:lnSpc>
                <a:spcPct val="108300"/>
              </a:lnSpc>
              <a:spcBef>
                <a:spcPts val="95"/>
              </a:spcBef>
            </a:pPr>
            <a:r>
              <a:rPr sz="350" spc="25" dirty="0">
                <a:latin typeface="맑은 고딕"/>
                <a:cs typeface="맑은 고딕"/>
              </a:rPr>
              <a:t>온라인배송 </a:t>
            </a:r>
            <a:r>
              <a:rPr sz="350" spc="30" dirty="0">
                <a:latin typeface="맑은 고딕"/>
                <a:cs typeface="맑은 고딕"/>
              </a:rPr>
              <a:t> </a:t>
            </a:r>
            <a:r>
              <a:rPr sz="350" spc="25" dirty="0">
                <a:latin typeface="맑은 고딕"/>
                <a:cs typeface="맑은 고딕"/>
              </a:rPr>
              <a:t>목표시장건수 </a:t>
            </a:r>
            <a:r>
              <a:rPr sz="350" spc="-110" dirty="0">
                <a:latin typeface="맑은 고딕"/>
                <a:cs typeface="맑은 고딕"/>
              </a:rPr>
              <a:t> </a:t>
            </a:r>
            <a:r>
              <a:rPr sz="350" spc="10" dirty="0">
                <a:latin typeface="Calibri"/>
                <a:cs typeface="Calibri"/>
              </a:rPr>
              <a:t>53</a:t>
            </a:r>
            <a:r>
              <a:rPr sz="350" spc="5" dirty="0">
                <a:latin typeface="Calibri"/>
                <a:cs typeface="Calibri"/>
              </a:rPr>
              <a:t>,</a:t>
            </a:r>
            <a:r>
              <a:rPr sz="350" spc="10" dirty="0">
                <a:latin typeface="Calibri"/>
                <a:cs typeface="Calibri"/>
              </a:rPr>
              <a:t>2</a:t>
            </a:r>
            <a:r>
              <a:rPr sz="350" dirty="0">
                <a:latin typeface="Calibri"/>
                <a:cs typeface="Calibri"/>
              </a:rPr>
              <a:t>4</a:t>
            </a:r>
            <a:r>
              <a:rPr sz="350" spc="10" dirty="0">
                <a:latin typeface="Calibri"/>
                <a:cs typeface="Calibri"/>
              </a:rPr>
              <a:t>0</a:t>
            </a:r>
            <a:r>
              <a:rPr sz="350" spc="5" dirty="0">
                <a:latin typeface="Calibri"/>
                <a:cs typeface="Calibri"/>
              </a:rPr>
              <a:t>(</a:t>
            </a:r>
            <a:r>
              <a:rPr sz="350" spc="10" dirty="0">
                <a:latin typeface="Calibri"/>
                <a:cs typeface="Calibri"/>
              </a:rPr>
              <a:t>202</a:t>
            </a:r>
            <a:r>
              <a:rPr sz="350" dirty="0">
                <a:latin typeface="Calibri"/>
                <a:cs typeface="Calibri"/>
              </a:rPr>
              <a:t>3</a:t>
            </a:r>
            <a:r>
              <a:rPr sz="350" spc="30" dirty="0">
                <a:latin typeface="맑은 고딕"/>
                <a:cs typeface="맑은 고딕"/>
              </a:rPr>
              <a:t>년</a:t>
            </a:r>
            <a:r>
              <a:rPr sz="350" spc="5" dirty="0">
                <a:latin typeface="Calibri"/>
                <a:cs typeface="Calibri"/>
              </a:rPr>
              <a:t>)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12747" y="910448"/>
            <a:ext cx="332105" cy="2012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1750">
              <a:lnSpc>
                <a:spcPct val="109800"/>
              </a:lnSpc>
              <a:spcBef>
                <a:spcPts val="90"/>
              </a:spcBef>
            </a:pPr>
            <a:r>
              <a:rPr sz="350" spc="25" dirty="0">
                <a:latin typeface="맑은 고딕"/>
                <a:cs typeface="맑은 고딕"/>
              </a:rPr>
              <a:t>온라인배송 </a:t>
            </a:r>
            <a:r>
              <a:rPr sz="350" spc="30" dirty="0">
                <a:latin typeface="맑은 고딕"/>
                <a:cs typeface="맑은 고딕"/>
              </a:rPr>
              <a:t> 목표시</a:t>
            </a:r>
            <a:r>
              <a:rPr sz="350" spc="15" dirty="0">
                <a:latin typeface="맑은 고딕"/>
                <a:cs typeface="맑은 고딕"/>
              </a:rPr>
              <a:t>장</a:t>
            </a:r>
            <a:r>
              <a:rPr sz="350" spc="20" dirty="0">
                <a:latin typeface="맑은 고딕"/>
                <a:cs typeface="맑은 고딕"/>
              </a:rPr>
              <a:t>건수  </a:t>
            </a:r>
            <a:r>
              <a:rPr sz="350" spc="-5" dirty="0">
                <a:latin typeface="맑은 고딕"/>
                <a:cs typeface="맑은 고딕"/>
              </a:rPr>
              <a:t>5</a:t>
            </a:r>
            <a:r>
              <a:rPr sz="350" spc="-20" dirty="0">
                <a:latin typeface="맑은 고딕"/>
                <a:cs typeface="맑은 고딕"/>
              </a:rPr>
              <a:t>8</a:t>
            </a:r>
            <a:r>
              <a:rPr sz="350" spc="15" dirty="0">
                <a:latin typeface="맑은 고딕"/>
                <a:cs typeface="맑은 고딕"/>
              </a:rPr>
              <a:t>,</a:t>
            </a:r>
            <a:r>
              <a:rPr sz="350" spc="-5" dirty="0">
                <a:latin typeface="맑은 고딕"/>
                <a:cs typeface="맑은 고딕"/>
              </a:rPr>
              <a:t>564</a:t>
            </a:r>
            <a:r>
              <a:rPr sz="350" spc="10" dirty="0">
                <a:latin typeface="맑은 고딕"/>
                <a:cs typeface="맑은 고딕"/>
              </a:rPr>
              <a:t>(</a:t>
            </a:r>
            <a:r>
              <a:rPr sz="350" spc="-5" dirty="0">
                <a:latin typeface="맑은 고딕"/>
                <a:cs typeface="맑은 고딕"/>
              </a:rPr>
              <a:t>2</a:t>
            </a:r>
            <a:r>
              <a:rPr sz="350" spc="-20" dirty="0">
                <a:latin typeface="맑은 고딕"/>
                <a:cs typeface="맑은 고딕"/>
              </a:rPr>
              <a:t>0</a:t>
            </a:r>
            <a:r>
              <a:rPr sz="350" spc="-5" dirty="0">
                <a:latin typeface="맑은 고딕"/>
                <a:cs typeface="맑은 고딕"/>
              </a:rPr>
              <a:t>24</a:t>
            </a:r>
            <a:r>
              <a:rPr sz="350" spc="30" dirty="0">
                <a:latin typeface="맑은 고딕"/>
                <a:cs typeface="맑은 고딕"/>
              </a:rPr>
              <a:t>년</a:t>
            </a:r>
            <a:r>
              <a:rPr sz="350" spc="5" dirty="0">
                <a:latin typeface="Calibri"/>
                <a:cs typeface="Calibri"/>
              </a:rPr>
              <a:t>)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5952" y="778135"/>
            <a:ext cx="332105" cy="199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020">
              <a:lnSpc>
                <a:spcPct val="108300"/>
              </a:lnSpc>
              <a:spcBef>
                <a:spcPts val="95"/>
              </a:spcBef>
            </a:pPr>
            <a:r>
              <a:rPr sz="350" spc="25" dirty="0">
                <a:latin typeface="맑은 고딕"/>
                <a:cs typeface="맑은 고딕"/>
              </a:rPr>
              <a:t>온라인배송 </a:t>
            </a:r>
            <a:r>
              <a:rPr sz="350" spc="30" dirty="0">
                <a:latin typeface="맑은 고딕"/>
                <a:cs typeface="맑은 고딕"/>
              </a:rPr>
              <a:t> 목</a:t>
            </a:r>
            <a:r>
              <a:rPr sz="350" spc="15" dirty="0">
                <a:latin typeface="맑은 고딕"/>
                <a:cs typeface="맑은 고딕"/>
              </a:rPr>
              <a:t>표</a:t>
            </a:r>
            <a:r>
              <a:rPr sz="350" spc="25" dirty="0">
                <a:latin typeface="맑은 고딕"/>
                <a:cs typeface="맑은 고딕"/>
              </a:rPr>
              <a:t>시장건수  </a:t>
            </a:r>
            <a:r>
              <a:rPr sz="350" spc="10" dirty="0">
                <a:latin typeface="Calibri"/>
                <a:cs typeface="Calibri"/>
              </a:rPr>
              <a:t>64</a:t>
            </a:r>
            <a:r>
              <a:rPr sz="350" spc="5" dirty="0">
                <a:latin typeface="Calibri"/>
                <a:cs typeface="Calibri"/>
              </a:rPr>
              <a:t>,</a:t>
            </a:r>
            <a:r>
              <a:rPr sz="350" spc="10" dirty="0">
                <a:latin typeface="Calibri"/>
                <a:cs typeface="Calibri"/>
              </a:rPr>
              <a:t>42</a:t>
            </a:r>
            <a:r>
              <a:rPr sz="350" dirty="0">
                <a:latin typeface="Calibri"/>
                <a:cs typeface="Calibri"/>
              </a:rPr>
              <a:t>0</a:t>
            </a:r>
            <a:r>
              <a:rPr sz="350" spc="5" dirty="0">
                <a:latin typeface="Calibri"/>
                <a:cs typeface="Calibri"/>
              </a:rPr>
              <a:t>(</a:t>
            </a:r>
            <a:r>
              <a:rPr sz="350" spc="10" dirty="0">
                <a:latin typeface="Calibri"/>
                <a:cs typeface="Calibri"/>
              </a:rPr>
              <a:t>2025</a:t>
            </a:r>
            <a:r>
              <a:rPr sz="350" spc="15" dirty="0">
                <a:latin typeface="맑은 고딕"/>
                <a:cs typeface="맑은 고딕"/>
              </a:rPr>
              <a:t>년</a:t>
            </a:r>
            <a:r>
              <a:rPr sz="350" spc="5" dirty="0">
                <a:latin typeface="Calibri"/>
                <a:cs typeface="Calibri"/>
              </a:rPr>
              <a:t>)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8650" y="851135"/>
            <a:ext cx="86296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온라</a:t>
            </a:r>
            <a:r>
              <a:rPr sz="5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인</a:t>
            </a:r>
            <a:r>
              <a:rPr sz="550" spc="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쇼</a:t>
            </a:r>
            <a:r>
              <a:rPr sz="5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핑</a:t>
            </a:r>
            <a:r>
              <a:rPr sz="550" spc="-1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50" spc="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시</a:t>
            </a:r>
            <a:r>
              <a:rPr sz="5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장</a:t>
            </a:r>
            <a:r>
              <a:rPr sz="550" spc="-1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규</a:t>
            </a:r>
            <a:r>
              <a:rPr sz="550" spc="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모분</a:t>
            </a:r>
            <a:r>
              <a:rPr sz="5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석</a:t>
            </a:r>
            <a:endParaRPr sz="550">
              <a:latin typeface="휴먼둥근헤드라인"/>
              <a:cs typeface="휴먼둥근헤드라인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61446" y="843531"/>
            <a:ext cx="788670" cy="21780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당일</a:t>
            </a:r>
            <a:r>
              <a:rPr sz="5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배</a:t>
            </a:r>
            <a:r>
              <a:rPr sz="5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송</a:t>
            </a:r>
            <a:r>
              <a:rPr sz="550" spc="-1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50" spc="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목표</a:t>
            </a:r>
            <a:r>
              <a:rPr sz="5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시</a:t>
            </a:r>
            <a:r>
              <a:rPr sz="5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장</a:t>
            </a:r>
            <a:r>
              <a:rPr sz="550" spc="-1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및</a:t>
            </a:r>
            <a:endParaRPr sz="550">
              <a:latin typeface="휴먼둥근헤드라인"/>
              <a:cs typeface="휴먼둥근헤드라인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650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예</a:t>
            </a:r>
            <a:r>
              <a:rPr sz="650" spc="-10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상점유율</a:t>
            </a:r>
            <a:r>
              <a:rPr sz="650" spc="-135" dirty="0">
                <a:solidFill>
                  <a:srgbClr val="0086CC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(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단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위</a:t>
            </a:r>
            <a:r>
              <a:rPr sz="500" spc="-5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:</a:t>
            </a:r>
            <a:r>
              <a:rPr sz="500" spc="-10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만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건</a:t>
            </a:r>
            <a:r>
              <a:rPr sz="500" spc="-5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</a:t>
            </a:r>
            <a:endParaRPr sz="500">
              <a:latin typeface="휴먼둥근헤드라인"/>
              <a:cs typeface="휴먼둥근헤드라인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51265" y="2243518"/>
            <a:ext cx="387985" cy="255904"/>
          </a:xfrm>
          <a:custGeom>
            <a:avLst/>
            <a:gdLst/>
            <a:ahLst/>
            <a:cxnLst/>
            <a:rect l="l" t="t" r="r" b="b"/>
            <a:pathLst>
              <a:path w="387985" h="255905">
                <a:moveTo>
                  <a:pt x="387565" y="0"/>
                </a:moveTo>
                <a:lnTo>
                  <a:pt x="0" y="0"/>
                </a:lnTo>
                <a:lnTo>
                  <a:pt x="0" y="214439"/>
                </a:lnTo>
                <a:lnTo>
                  <a:pt x="226060" y="214439"/>
                </a:lnTo>
                <a:lnTo>
                  <a:pt x="299745" y="255320"/>
                </a:lnTo>
                <a:lnTo>
                  <a:pt x="322910" y="214439"/>
                </a:lnTo>
                <a:lnTo>
                  <a:pt x="387565" y="214439"/>
                </a:lnTo>
                <a:lnTo>
                  <a:pt x="387565" y="0"/>
                </a:lnTo>
                <a:close/>
              </a:path>
            </a:pathLst>
          </a:custGeom>
          <a:solidFill>
            <a:srgbClr val="008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99424" y="2247264"/>
            <a:ext cx="282575" cy="1987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43815">
              <a:lnSpc>
                <a:spcPct val="113100"/>
              </a:lnSpc>
              <a:spcBef>
                <a:spcPts val="85"/>
              </a:spcBef>
            </a:pPr>
            <a:r>
              <a:rPr sz="300" b="1" spc="30" dirty="0">
                <a:solidFill>
                  <a:srgbClr val="FFFFFF"/>
                </a:solidFill>
                <a:latin typeface="맑은 고딕"/>
                <a:cs typeface="맑은 고딕"/>
              </a:rPr>
              <a:t>당일배송 </a:t>
            </a:r>
            <a:r>
              <a:rPr sz="300" b="1" spc="3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00" b="1" spc="40" dirty="0">
                <a:solidFill>
                  <a:srgbClr val="FFFFFF"/>
                </a:solidFill>
                <a:latin typeface="맑은 고딕"/>
                <a:cs typeface="맑은 고딕"/>
              </a:rPr>
              <a:t>예</a:t>
            </a:r>
            <a:r>
              <a:rPr sz="300" b="1" spc="30" dirty="0">
                <a:solidFill>
                  <a:srgbClr val="FFFFFF"/>
                </a:solidFill>
                <a:latin typeface="맑은 고딕"/>
                <a:cs typeface="맑은 고딕"/>
              </a:rPr>
              <a:t>상실적건수</a:t>
            </a:r>
            <a:endParaRPr sz="300">
              <a:latin typeface="맑은 고딕"/>
              <a:cs typeface="맑은 고딕"/>
            </a:endParaRPr>
          </a:p>
          <a:p>
            <a:pPr marL="44450">
              <a:lnSpc>
                <a:spcPct val="100000"/>
              </a:lnSpc>
              <a:spcBef>
                <a:spcPts val="20"/>
              </a:spcBef>
            </a:pPr>
            <a:r>
              <a:rPr sz="450" b="1" spc="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45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b="1" spc="10" dirty="0">
                <a:solidFill>
                  <a:srgbClr val="FFFFFF"/>
                </a:solidFill>
                <a:latin typeface="Calibri"/>
                <a:cs typeface="Calibri"/>
              </a:rPr>
              <a:t>(2020</a:t>
            </a:r>
            <a:r>
              <a:rPr sz="300" b="1" spc="30" dirty="0">
                <a:solidFill>
                  <a:srgbClr val="FFFFFF"/>
                </a:solidFill>
                <a:latin typeface="맑은 고딕"/>
                <a:cs typeface="맑은 고딕"/>
              </a:rPr>
              <a:t>년</a:t>
            </a:r>
            <a:r>
              <a:rPr sz="300" b="1" spc="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63329" y="2240000"/>
            <a:ext cx="387985" cy="255904"/>
          </a:xfrm>
          <a:custGeom>
            <a:avLst/>
            <a:gdLst/>
            <a:ahLst/>
            <a:cxnLst/>
            <a:rect l="l" t="t" r="r" b="b"/>
            <a:pathLst>
              <a:path w="387985" h="255905">
                <a:moveTo>
                  <a:pt x="387565" y="0"/>
                </a:moveTo>
                <a:lnTo>
                  <a:pt x="0" y="0"/>
                </a:lnTo>
                <a:lnTo>
                  <a:pt x="0" y="214439"/>
                </a:lnTo>
                <a:lnTo>
                  <a:pt x="226059" y="214439"/>
                </a:lnTo>
                <a:lnTo>
                  <a:pt x="299745" y="255320"/>
                </a:lnTo>
                <a:lnTo>
                  <a:pt x="322910" y="214439"/>
                </a:lnTo>
                <a:lnTo>
                  <a:pt x="387565" y="214439"/>
                </a:lnTo>
                <a:lnTo>
                  <a:pt x="387565" y="0"/>
                </a:lnTo>
                <a:close/>
              </a:path>
            </a:pathLst>
          </a:custGeom>
          <a:solidFill>
            <a:srgbClr val="008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14148" y="2242702"/>
            <a:ext cx="282575" cy="1987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41910">
              <a:lnSpc>
                <a:spcPct val="113100"/>
              </a:lnSpc>
              <a:spcBef>
                <a:spcPts val="85"/>
              </a:spcBef>
            </a:pPr>
            <a:r>
              <a:rPr sz="300" b="1" spc="35" dirty="0">
                <a:solidFill>
                  <a:srgbClr val="FFFFFF"/>
                </a:solidFill>
                <a:latin typeface="맑은 고딕"/>
                <a:cs typeface="맑은 고딕"/>
              </a:rPr>
              <a:t>당일배송 </a:t>
            </a:r>
            <a:r>
              <a:rPr sz="300" b="1" spc="4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00" b="1" spc="30" dirty="0">
                <a:solidFill>
                  <a:srgbClr val="FFFFFF"/>
                </a:solidFill>
                <a:latin typeface="맑은 고딕"/>
                <a:cs typeface="맑은 고딕"/>
              </a:rPr>
              <a:t>예상실</a:t>
            </a:r>
            <a:r>
              <a:rPr sz="300" b="1" spc="40" dirty="0">
                <a:solidFill>
                  <a:srgbClr val="FFFFFF"/>
                </a:solidFill>
                <a:latin typeface="맑은 고딕"/>
                <a:cs typeface="맑은 고딕"/>
              </a:rPr>
              <a:t>적</a:t>
            </a:r>
            <a:r>
              <a:rPr sz="300" b="1" spc="30" dirty="0">
                <a:solidFill>
                  <a:srgbClr val="FFFFFF"/>
                </a:solidFill>
                <a:latin typeface="맑은 고딕"/>
                <a:cs typeface="맑은 고딕"/>
              </a:rPr>
              <a:t>건수</a:t>
            </a:r>
            <a:endParaRPr sz="300">
              <a:latin typeface="맑은 고딕"/>
              <a:cs typeface="맑은 고딕"/>
            </a:endParaRPr>
          </a:p>
          <a:p>
            <a:pPr marL="27305">
              <a:lnSpc>
                <a:spcPct val="100000"/>
              </a:lnSpc>
              <a:spcBef>
                <a:spcPts val="20"/>
              </a:spcBef>
            </a:pPr>
            <a:r>
              <a:rPr sz="450" b="1" spc="5" dirty="0">
                <a:solidFill>
                  <a:srgbClr val="FFFFFF"/>
                </a:solidFill>
                <a:latin typeface="Calibri"/>
                <a:cs typeface="Calibri"/>
              </a:rPr>
              <a:t>48</a:t>
            </a:r>
            <a:r>
              <a:rPr sz="45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b="1" spc="10" dirty="0">
                <a:solidFill>
                  <a:srgbClr val="FFFFFF"/>
                </a:solidFill>
                <a:latin typeface="Calibri"/>
                <a:cs typeface="Calibri"/>
              </a:rPr>
              <a:t>(2021</a:t>
            </a:r>
            <a:r>
              <a:rPr sz="300" b="1" spc="40" dirty="0">
                <a:solidFill>
                  <a:srgbClr val="FFFFFF"/>
                </a:solidFill>
                <a:latin typeface="맑은 고딕"/>
                <a:cs typeface="맑은 고딕"/>
              </a:rPr>
              <a:t>년</a:t>
            </a:r>
            <a:r>
              <a:rPr sz="300" b="1" spc="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74161" y="2226703"/>
            <a:ext cx="387985" cy="255270"/>
          </a:xfrm>
          <a:custGeom>
            <a:avLst/>
            <a:gdLst/>
            <a:ahLst/>
            <a:cxnLst/>
            <a:rect l="l" t="t" r="r" b="b"/>
            <a:pathLst>
              <a:path w="387985" h="255269">
                <a:moveTo>
                  <a:pt x="387375" y="0"/>
                </a:moveTo>
                <a:lnTo>
                  <a:pt x="0" y="0"/>
                </a:lnTo>
                <a:lnTo>
                  <a:pt x="0" y="214248"/>
                </a:lnTo>
                <a:lnTo>
                  <a:pt x="225971" y="214248"/>
                </a:lnTo>
                <a:lnTo>
                  <a:pt x="299643" y="255117"/>
                </a:lnTo>
                <a:lnTo>
                  <a:pt x="322808" y="214248"/>
                </a:lnTo>
                <a:lnTo>
                  <a:pt x="387375" y="214248"/>
                </a:lnTo>
                <a:lnTo>
                  <a:pt x="387375" y="0"/>
                </a:lnTo>
                <a:close/>
              </a:path>
            </a:pathLst>
          </a:custGeom>
          <a:solidFill>
            <a:srgbClr val="008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101528" y="2230535"/>
            <a:ext cx="326390" cy="1987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4925" marR="25400" indent="-1905" algn="ctr">
              <a:lnSpc>
                <a:spcPct val="113100"/>
              </a:lnSpc>
              <a:spcBef>
                <a:spcPts val="85"/>
              </a:spcBef>
            </a:pPr>
            <a:r>
              <a:rPr sz="300" b="1" spc="30" dirty="0">
                <a:solidFill>
                  <a:srgbClr val="FFFFFF"/>
                </a:solidFill>
                <a:latin typeface="맑은 고딕"/>
                <a:cs typeface="맑은 고딕"/>
              </a:rPr>
              <a:t>당일배송 </a:t>
            </a:r>
            <a:r>
              <a:rPr sz="300" b="1" spc="3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00" b="1" spc="30" dirty="0">
                <a:solidFill>
                  <a:srgbClr val="FFFFFF"/>
                </a:solidFill>
                <a:latin typeface="맑은 고딕"/>
                <a:cs typeface="맑은 고딕"/>
              </a:rPr>
              <a:t>예상실적</a:t>
            </a:r>
            <a:r>
              <a:rPr sz="300" b="1" spc="40" dirty="0">
                <a:solidFill>
                  <a:srgbClr val="FFFFFF"/>
                </a:solidFill>
                <a:latin typeface="맑은 고딕"/>
                <a:cs typeface="맑은 고딕"/>
              </a:rPr>
              <a:t>건</a:t>
            </a:r>
            <a:r>
              <a:rPr sz="300" b="1" spc="30" dirty="0">
                <a:solidFill>
                  <a:srgbClr val="FFFFFF"/>
                </a:solidFill>
                <a:latin typeface="맑은 고딕"/>
                <a:cs typeface="맑은 고딕"/>
              </a:rPr>
              <a:t>수</a:t>
            </a:r>
            <a:endParaRPr sz="3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450" b="1" spc="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45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450" b="1" spc="5" dirty="0">
                <a:solidFill>
                  <a:srgbClr val="FFFFFF"/>
                </a:solidFill>
                <a:latin typeface="Calibri"/>
                <a:cs typeface="Calibri"/>
              </a:rPr>
              <a:t>128</a:t>
            </a:r>
            <a:r>
              <a:rPr sz="45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b="1" spc="10" dirty="0">
                <a:solidFill>
                  <a:srgbClr val="FFFFFF"/>
                </a:solidFill>
                <a:latin typeface="Calibri"/>
                <a:cs typeface="Calibri"/>
              </a:rPr>
              <a:t>(2022</a:t>
            </a:r>
            <a:r>
              <a:rPr sz="300" b="1" spc="30" dirty="0">
                <a:solidFill>
                  <a:srgbClr val="FFFFFF"/>
                </a:solidFill>
                <a:latin typeface="맑은 고딕"/>
                <a:cs typeface="맑은 고딕"/>
              </a:rPr>
              <a:t>년</a:t>
            </a:r>
            <a:r>
              <a:rPr sz="300" b="1" spc="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86607" y="2185250"/>
            <a:ext cx="387985" cy="255904"/>
          </a:xfrm>
          <a:custGeom>
            <a:avLst/>
            <a:gdLst/>
            <a:ahLst/>
            <a:cxnLst/>
            <a:rect l="l" t="t" r="r" b="b"/>
            <a:pathLst>
              <a:path w="387985" h="255905">
                <a:moveTo>
                  <a:pt x="387565" y="0"/>
                </a:moveTo>
                <a:lnTo>
                  <a:pt x="0" y="0"/>
                </a:lnTo>
                <a:lnTo>
                  <a:pt x="0" y="214439"/>
                </a:lnTo>
                <a:lnTo>
                  <a:pt x="226161" y="214439"/>
                </a:lnTo>
                <a:lnTo>
                  <a:pt x="299834" y="255320"/>
                </a:lnTo>
                <a:lnTo>
                  <a:pt x="322999" y="214439"/>
                </a:lnTo>
                <a:lnTo>
                  <a:pt x="387565" y="214439"/>
                </a:lnTo>
                <a:lnTo>
                  <a:pt x="387565" y="0"/>
                </a:lnTo>
                <a:close/>
              </a:path>
            </a:pathLst>
          </a:custGeom>
          <a:solidFill>
            <a:srgbClr val="008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516252" y="2190993"/>
            <a:ext cx="326390" cy="1987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3655" marR="27305" algn="ctr">
              <a:lnSpc>
                <a:spcPct val="113100"/>
              </a:lnSpc>
              <a:spcBef>
                <a:spcPts val="85"/>
              </a:spcBef>
            </a:pPr>
            <a:r>
              <a:rPr sz="300" b="1" spc="35" dirty="0">
                <a:solidFill>
                  <a:srgbClr val="FFFFFF"/>
                </a:solidFill>
                <a:latin typeface="맑은 고딕"/>
                <a:cs typeface="맑은 고딕"/>
              </a:rPr>
              <a:t>당일배송 </a:t>
            </a:r>
            <a:r>
              <a:rPr sz="300" b="1" spc="4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00" b="1" spc="30" dirty="0">
                <a:solidFill>
                  <a:srgbClr val="FFFFFF"/>
                </a:solidFill>
                <a:latin typeface="맑은 고딕"/>
                <a:cs typeface="맑은 고딕"/>
              </a:rPr>
              <a:t>예상</a:t>
            </a:r>
            <a:r>
              <a:rPr sz="300" b="1" spc="40" dirty="0">
                <a:solidFill>
                  <a:srgbClr val="FFFFFF"/>
                </a:solidFill>
                <a:latin typeface="맑은 고딕"/>
                <a:cs typeface="맑은 고딕"/>
              </a:rPr>
              <a:t>실</a:t>
            </a:r>
            <a:r>
              <a:rPr sz="300" b="1" spc="30" dirty="0">
                <a:solidFill>
                  <a:srgbClr val="FFFFFF"/>
                </a:solidFill>
                <a:latin typeface="맑은 고딕"/>
                <a:cs typeface="맑은 고딕"/>
              </a:rPr>
              <a:t>적건수</a:t>
            </a:r>
            <a:endParaRPr sz="3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450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450" b="1" spc="1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450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450" b="1" spc="5" dirty="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r>
              <a:rPr sz="45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b="1" spc="10" dirty="0">
                <a:solidFill>
                  <a:srgbClr val="FFFFFF"/>
                </a:solidFill>
                <a:latin typeface="Calibri"/>
                <a:cs typeface="Calibri"/>
              </a:rPr>
              <a:t>(2023</a:t>
            </a:r>
            <a:r>
              <a:rPr sz="300" b="1" spc="40" dirty="0">
                <a:solidFill>
                  <a:srgbClr val="FFFFFF"/>
                </a:solidFill>
                <a:latin typeface="맑은 고딕"/>
                <a:cs typeface="맑은 고딕"/>
              </a:rPr>
              <a:t>년</a:t>
            </a:r>
            <a:r>
              <a:rPr sz="300" b="1" spc="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98100" y="2146668"/>
            <a:ext cx="387985" cy="255904"/>
          </a:xfrm>
          <a:custGeom>
            <a:avLst/>
            <a:gdLst/>
            <a:ahLst/>
            <a:cxnLst/>
            <a:rect l="l" t="t" r="r" b="b"/>
            <a:pathLst>
              <a:path w="387985" h="255905">
                <a:moveTo>
                  <a:pt x="387565" y="0"/>
                </a:moveTo>
                <a:lnTo>
                  <a:pt x="0" y="0"/>
                </a:lnTo>
                <a:lnTo>
                  <a:pt x="0" y="214439"/>
                </a:lnTo>
                <a:lnTo>
                  <a:pt x="225971" y="214439"/>
                </a:lnTo>
                <a:lnTo>
                  <a:pt x="299834" y="255308"/>
                </a:lnTo>
                <a:lnTo>
                  <a:pt x="322999" y="214439"/>
                </a:lnTo>
                <a:lnTo>
                  <a:pt x="387565" y="214439"/>
                </a:lnTo>
                <a:lnTo>
                  <a:pt x="387565" y="0"/>
                </a:lnTo>
                <a:close/>
              </a:path>
            </a:pathLst>
          </a:custGeom>
          <a:solidFill>
            <a:srgbClr val="008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924900" y="2149931"/>
            <a:ext cx="326390" cy="2000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4925" marR="25400" indent="-1905" algn="ctr">
              <a:lnSpc>
                <a:spcPct val="113100"/>
              </a:lnSpc>
              <a:spcBef>
                <a:spcPts val="85"/>
              </a:spcBef>
            </a:pPr>
            <a:r>
              <a:rPr sz="300" b="1" spc="30" dirty="0">
                <a:solidFill>
                  <a:srgbClr val="FFFFFF"/>
                </a:solidFill>
                <a:latin typeface="맑은 고딕"/>
                <a:cs typeface="맑은 고딕"/>
              </a:rPr>
              <a:t>당일배송 </a:t>
            </a:r>
            <a:r>
              <a:rPr sz="300" b="1" spc="3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00" b="1" spc="30" dirty="0">
                <a:solidFill>
                  <a:srgbClr val="FFFFFF"/>
                </a:solidFill>
                <a:latin typeface="맑은 고딕"/>
                <a:cs typeface="맑은 고딕"/>
              </a:rPr>
              <a:t>예상실적</a:t>
            </a:r>
            <a:r>
              <a:rPr sz="300" b="1" spc="40" dirty="0">
                <a:solidFill>
                  <a:srgbClr val="FFFFFF"/>
                </a:solidFill>
                <a:latin typeface="맑은 고딕"/>
                <a:cs typeface="맑은 고딕"/>
              </a:rPr>
              <a:t>건</a:t>
            </a:r>
            <a:r>
              <a:rPr sz="300" b="1" spc="30" dirty="0">
                <a:solidFill>
                  <a:srgbClr val="FFFFFF"/>
                </a:solidFill>
                <a:latin typeface="맑은 고딕"/>
                <a:cs typeface="맑은 고딕"/>
              </a:rPr>
              <a:t>수</a:t>
            </a:r>
            <a:endParaRPr sz="3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450" b="1" spc="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45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450" b="1" spc="5" dirty="0">
                <a:solidFill>
                  <a:srgbClr val="FFFFFF"/>
                </a:solidFill>
                <a:latin typeface="Calibri"/>
                <a:cs typeface="Calibri"/>
              </a:rPr>
              <a:t>812</a:t>
            </a:r>
            <a:r>
              <a:rPr sz="45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b="1" spc="10" dirty="0">
                <a:solidFill>
                  <a:srgbClr val="FFFFFF"/>
                </a:solidFill>
                <a:latin typeface="Calibri"/>
                <a:cs typeface="Calibri"/>
              </a:rPr>
              <a:t>(2024</a:t>
            </a:r>
            <a:r>
              <a:rPr sz="300" b="1" spc="40" dirty="0">
                <a:solidFill>
                  <a:srgbClr val="FFFFFF"/>
                </a:solidFill>
                <a:latin typeface="굴림"/>
                <a:cs typeface="굴림"/>
              </a:rPr>
              <a:t>년</a:t>
            </a:r>
            <a:r>
              <a:rPr sz="300" b="1" spc="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14913" y="2094001"/>
            <a:ext cx="387985" cy="255904"/>
          </a:xfrm>
          <a:custGeom>
            <a:avLst/>
            <a:gdLst/>
            <a:ahLst/>
            <a:cxnLst/>
            <a:rect l="l" t="t" r="r" b="b"/>
            <a:pathLst>
              <a:path w="387985" h="255905">
                <a:moveTo>
                  <a:pt x="387565" y="0"/>
                </a:moveTo>
                <a:lnTo>
                  <a:pt x="0" y="0"/>
                </a:lnTo>
                <a:lnTo>
                  <a:pt x="0" y="214439"/>
                </a:lnTo>
                <a:lnTo>
                  <a:pt x="226161" y="214439"/>
                </a:lnTo>
                <a:lnTo>
                  <a:pt x="299834" y="255320"/>
                </a:lnTo>
                <a:lnTo>
                  <a:pt x="322999" y="214439"/>
                </a:lnTo>
                <a:lnTo>
                  <a:pt x="387565" y="214439"/>
                </a:lnTo>
                <a:lnTo>
                  <a:pt x="387565" y="0"/>
                </a:lnTo>
                <a:close/>
              </a:path>
            </a:pathLst>
          </a:custGeom>
          <a:solidFill>
            <a:srgbClr val="008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342662" y="2098222"/>
            <a:ext cx="326390" cy="1987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4925" marR="25400" algn="ctr">
              <a:lnSpc>
                <a:spcPct val="113100"/>
              </a:lnSpc>
              <a:spcBef>
                <a:spcPts val="85"/>
              </a:spcBef>
            </a:pPr>
            <a:r>
              <a:rPr sz="300" b="1" spc="35" dirty="0">
                <a:solidFill>
                  <a:srgbClr val="FFFFFF"/>
                </a:solidFill>
                <a:latin typeface="맑은 고딕"/>
                <a:cs typeface="맑은 고딕"/>
              </a:rPr>
              <a:t>당일배송 </a:t>
            </a:r>
            <a:r>
              <a:rPr sz="300" b="1" spc="4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300" b="1" spc="30" dirty="0">
                <a:solidFill>
                  <a:srgbClr val="FFFFFF"/>
                </a:solidFill>
                <a:latin typeface="맑은 고딕"/>
                <a:cs typeface="맑은 고딕"/>
              </a:rPr>
              <a:t>예상실</a:t>
            </a:r>
            <a:r>
              <a:rPr sz="300" b="1" spc="40" dirty="0">
                <a:solidFill>
                  <a:srgbClr val="FFFFFF"/>
                </a:solidFill>
                <a:latin typeface="맑은 고딕"/>
                <a:cs typeface="맑은 고딕"/>
              </a:rPr>
              <a:t>적</a:t>
            </a:r>
            <a:r>
              <a:rPr sz="300" b="1" spc="30" dirty="0">
                <a:solidFill>
                  <a:srgbClr val="FFFFFF"/>
                </a:solidFill>
                <a:latin typeface="맑은 고딕"/>
                <a:cs typeface="맑은 고딕"/>
              </a:rPr>
              <a:t>건수</a:t>
            </a:r>
            <a:endParaRPr sz="300">
              <a:latin typeface="맑은 고딕"/>
              <a:cs typeface="맑은 고딕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450" b="1" spc="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45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450" b="1" spc="5" dirty="0">
                <a:solidFill>
                  <a:srgbClr val="FFFFFF"/>
                </a:solidFill>
                <a:latin typeface="Calibri"/>
                <a:cs typeface="Calibri"/>
              </a:rPr>
              <a:t>977</a:t>
            </a:r>
            <a:r>
              <a:rPr sz="45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" b="1" spc="10" dirty="0">
                <a:solidFill>
                  <a:srgbClr val="FFFFFF"/>
                </a:solidFill>
                <a:latin typeface="Calibri"/>
                <a:cs typeface="Calibri"/>
              </a:rPr>
              <a:t>(2025</a:t>
            </a:r>
            <a:r>
              <a:rPr sz="300" b="1" spc="30" dirty="0">
                <a:solidFill>
                  <a:srgbClr val="FFFFFF"/>
                </a:solidFill>
                <a:latin typeface="맑은 고딕"/>
                <a:cs typeface="맑은 고딕"/>
              </a:rPr>
              <a:t>년</a:t>
            </a:r>
            <a:r>
              <a:rPr sz="300" b="1" spc="1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28218" y="2774235"/>
            <a:ext cx="12128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575"/>
              </a:lnSpc>
            </a:pPr>
            <a:fld id="{81D60167-4931-47E6-BA6A-407CBD079E47}" type="slidenum">
              <a:rPr sz="500" dirty="0">
                <a:solidFill>
                  <a:srgbClr val="FFFFFF"/>
                </a:solidFill>
                <a:latin typeface="Calibri"/>
                <a:cs typeface="Calibri"/>
              </a:rPr>
              <a:pPr marL="38100">
                <a:lnSpc>
                  <a:spcPts val="575"/>
                </a:lnSpc>
              </a:pPr>
              <a:t>4</a:t>
            </a:fld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553" y="216946"/>
            <a:ext cx="70421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5" dirty="0">
                <a:solidFill>
                  <a:srgbClr val="343C4B"/>
                </a:solidFill>
              </a:rPr>
              <a:t>0</a:t>
            </a:r>
            <a:r>
              <a:rPr sz="750" spc="-25" dirty="0">
                <a:solidFill>
                  <a:srgbClr val="343C4B"/>
                </a:solidFill>
              </a:rPr>
              <a:t>3</a:t>
            </a:r>
            <a:r>
              <a:rPr sz="750" spc="-20" dirty="0">
                <a:solidFill>
                  <a:srgbClr val="343C4B"/>
                </a:solidFill>
              </a:rPr>
              <a:t>.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-25" dirty="0">
                <a:solidFill>
                  <a:srgbClr val="343C4B"/>
                </a:solidFill>
              </a:rPr>
              <a:t>플</a:t>
            </a:r>
            <a:r>
              <a:rPr sz="750" spc="-10" dirty="0">
                <a:solidFill>
                  <a:srgbClr val="343C4B"/>
                </a:solidFill>
              </a:rPr>
              <a:t>랫</a:t>
            </a:r>
            <a:r>
              <a:rPr sz="750" spc="-25" dirty="0">
                <a:solidFill>
                  <a:srgbClr val="343C4B"/>
                </a:solidFill>
              </a:rPr>
              <a:t>폼</a:t>
            </a:r>
            <a:r>
              <a:rPr sz="750" spc="-155" dirty="0">
                <a:solidFill>
                  <a:srgbClr val="343C4B"/>
                </a:solidFill>
              </a:rPr>
              <a:t> </a:t>
            </a:r>
            <a:r>
              <a:rPr sz="750" spc="-25" dirty="0">
                <a:solidFill>
                  <a:srgbClr val="343C4B"/>
                </a:solidFill>
              </a:rPr>
              <a:t>소개</a:t>
            </a:r>
            <a:endParaRPr sz="7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144" y="761936"/>
            <a:ext cx="540816" cy="2083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9511" y="800948"/>
            <a:ext cx="27241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서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비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스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명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144" y="1008316"/>
            <a:ext cx="540816" cy="2098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9511" y="1047323"/>
            <a:ext cx="27241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지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역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배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송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144" y="1253172"/>
            <a:ext cx="540816" cy="20835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99511" y="1292178"/>
            <a:ext cx="27241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오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늘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도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착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8144" y="1499539"/>
            <a:ext cx="540816" cy="20988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99511" y="1537033"/>
            <a:ext cx="27241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오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전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배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송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8144" y="1744395"/>
            <a:ext cx="540816" cy="20835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38746" y="1783409"/>
            <a:ext cx="39560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라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브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커머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1494" y="761936"/>
            <a:ext cx="540816" cy="20835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182859" y="800948"/>
            <a:ext cx="2711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주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고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객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사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1494" y="1008316"/>
            <a:ext cx="540816" cy="20988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182859" y="1047323"/>
            <a:ext cx="2711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지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역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마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트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1494" y="1253172"/>
            <a:ext cx="540816" cy="20835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141843" y="1292178"/>
            <a:ext cx="35306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B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2</a:t>
            </a:r>
            <a:r>
              <a:rPr sz="50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B</a:t>
            </a:r>
            <a:r>
              <a:rPr sz="500" spc="-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/</a:t>
            </a:r>
            <a:r>
              <a:rPr sz="50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B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2</a:t>
            </a:r>
            <a:r>
              <a:rPr sz="500" spc="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C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1494" y="1499539"/>
            <a:ext cx="540816" cy="20988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141843" y="1537033"/>
            <a:ext cx="35306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B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2</a:t>
            </a:r>
            <a:r>
              <a:rPr sz="50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B</a:t>
            </a:r>
            <a:r>
              <a:rPr sz="500" spc="-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/</a:t>
            </a:r>
            <a:r>
              <a:rPr sz="50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B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2</a:t>
            </a:r>
            <a:r>
              <a:rPr sz="500" spc="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C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1494" y="1744395"/>
            <a:ext cx="540816" cy="20835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120575" y="1746909"/>
            <a:ext cx="395605" cy="179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4775" marR="5080" indent="-92710">
              <a:lnSpc>
                <a:spcPct val="101800"/>
              </a:lnSpc>
              <a:spcBef>
                <a:spcPts val="90"/>
              </a:spcBef>
            </a:pP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라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브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커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머스  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판매사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1494" y="1989251"/>
            <a:ext cx="540816" cy="20835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13319" y="761936"/>
            <a:ext cx="853757" cy="208356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921160" y="800948"/>
            <a:ext cx="27241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배송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지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역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13319" y="1008316"/>
            <a:ext cx="853757" cy="209880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830011" y="1047323"/>
            <a:ext cx="454659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마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트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3</a:t>
            </a:r>
            <a:r>
              <a:rPr sz="500" spc="-6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k</a:t>
            </a:r>
            <a:r>
              <a:rPr sz="50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m</a:t>
            </a:r>
            <a:r>
              <a:rPr sz="500" spc="-10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내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3319" y="1253172"/>
            <a:ext cx="853757" cy="20835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1741902" y="1292178"/>
            <a:ext cx="63119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서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울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전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지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역</a:t>
            </a:r>
            <a:r>
              <a:rPr sz="500" spc="-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,</a:t>
            </a:r>
            <a:r>
              <a:rPr sz="500" spc="-1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경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기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일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부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13319" y="1499539"/>
            <a:ext cx="853757" cy="209880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1741902" y="1537033"/>
            <a:ext cx="63119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서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울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전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지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역</a:t>
            </a:r>
            <a:r>
              <a:rPr sz="500" spc="-4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,</a:t>
            </a:r>
            <a:r>
              <a:rPr sz="500" spc="-1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경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기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일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부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13319" y="1744395"/>
            <a:ext cx="853757" cy="208356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1749497" y="1783409"/>
            <a:ext cx="61595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판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매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사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지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정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특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정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지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역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13319" y="1989251"/>
            <a:ext cx="853757" cy="20835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09608" y="761936"/>
            <a:ext cx="647153" cy="208356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2651864" y="800948"/>
            <a:ext cx="39560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배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송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완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료시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간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48" name="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09608" y="1008316"/>
            <a:ext cx="647153" cy="209880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2673132" y="1047323"/>
            <a:ext cx="35115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고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객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사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협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의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509608" y="1253172"/>
            <a:ext cx="647153" cy="208356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2691361" y="1292178"/>
            <a:ext cx="31496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2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4시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내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52" name="object 5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509608" y="1499539"/>
            <a:ext cx="647153" cy="209880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2698957" y="1537033"/>
            <a:ext cx="2997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3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1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2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시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내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54" name="object 5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509608" y="1744395"/>
            <a:ext cx="647153" cy="208356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2673132" y="1783409"/>
            <a:ext cx="35115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고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객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사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협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의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56" name="object 5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509608" y="1989251"/>
            <a:ext cx="647153" cy="208356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199295" y="761936"/>
            <a:ext cx="647153" cy="208356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3431181" y="800948"/>
            <a:ext cx="21018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특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장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점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62" name="object 6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199295" y="1008316"/>
            <a:ext cx="647153" cy="209880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3299016" y="1047323"/>
            <a:ext cx="47434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지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역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기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반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서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비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64" name="object 6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199295" y="1253172"/>
            <a:ext cx="647153" cy="208356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3391683" y="1292178"/>
            <a:ext cx="288925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빠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른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배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송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66" name="object 6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199295" y="1499539"/>
            <a:ext cx="647153" cy="209880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3329399" y="1537033"/>
            <a:ext cx="4140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특</a:t>
            </a:r>
            <a:r>
              <a:rPr sz="50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정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시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간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가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능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68" name="object 6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199295" y="1744395"/>
            <a:ext cx="647153" cy="208356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3320284" y="1783409"/>
            <a:ext cx="43180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판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매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붐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업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가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능</a:t>
            </a:r>
            <a:endParaRPr sz="500">
              <a:latin typeface="휴먼둥근헤드라인"/>
              <a:cs typeface="휴먼둥근헤드라인"/>
            </a:endParaRPr>
          </a:p>
        </p:txBody>
      </p:sp>
      <p:pic>
        <p:nvPicPr>
          <p:cNvPr id="70" name="object 7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199295" y="1989251"/>
            <a:ext cx="647153" cy="208356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888981" y="761936"/>
            <a:ext cx="806665" cy="208356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4146694" y="769010"/>
            <a:ext cx="321310" cy="16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가격</a:t>
            </a:r>
            <a:endParaRPr sz="500">
              <a:latin typeface="휴먼둥근헤드라인"/>
              <a:cs typeface="휴먼둥근헤드라인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400" spc="-1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(부가세별도)</a:t>
            </a:r>
            <a:endParaRPr sz="400">
              <a:latin typeface="휴먼둥근헤드라인"/>
              <a:cs typeface="휴먼둥근헤드라인"/>
            </a:endParaRPr>
          </a:p>
        </p:txBody>
      </p:sp>
      <p:pic>
        <p:nvPicPr>
          <p:cNvPr id="76" name="object 7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888981" y="1008316"/>
            <a:ext cx="806665" cy="209880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4140617" y="1047323"/>
            <a:ext cx="334645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" spc="-5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4</a:t>
            </a:r>
            <a:r>
              <a:rPr sz="500" spc="-5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,</a:t>
            </a:r>
            <a:r>
              <a:rPr lang="en-US"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5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원</a:t>
            </a:r>
            <a:r>
              <a:rPr sz="500" spc="-1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6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~</a:t>
            </a:r>
            <a:endParaRPr sz="500" dirty="0">
              <a:latin typeface="휴먼둥근헤드라인"/>
              <a:cs typeface="휴먼둥근헤드라인"/>
            </a:endParaRPr>
          </a:p>
        </p:txBody>
      </p:sp>
      <p:pic>
        <p:nvPicPr>
          <p:cNvPr id="78" name="object 7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888981" y="1253172"/>
            <a:ext cx="806665" cy="208356"/>
          </a:xfrm>
          <a:prstGeom prst="rect">
            <a:avLst/>
          </a:prstGeom>
        </p:spPr>
      </p:pic>
      <p:sp>
        <p:nvSpPr>
          <p:cNvPr id="79" name="object 79"/>
          <p:cNvSpPr txBox="1"/>
          <p:nvPr/>
        </p:nvSpPr>
        <p:spPr>
          <a:xfrm>
            <a:off x="4005414" y="1292178"/>
            <a:ext cx="603885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4</a:t>
            </a:r>
            <a:r>
              <a:rPr sz="500" spc="-5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,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원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6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~</a:t>
            </a:r>
            <a:r>
              <a:rPr sz="500" spc="-1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5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7,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00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원</a:t>
            </a:r>
            <a:endParaRPr sz="500" dirty="0">
              <a:latin typeface="휴먼둥근헤드라인"/>
              <a:cs typeface="휴먼둥근헤드라인"/>
            </a:endParaRPr>
          </a:p>
        </p:txBody>
      </p:sp>
      <p:pic>
        <p:nvPicPr>
          <p:cNvPr id="80" name="object 8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888981" y="1499539"/>
            <a:ext cx="806665" cy="209880"/>
          </a:xfrm>
          <a:prstGeom prst="rect">
            <a:avLst/>
          </a:prstGeom>
        </p:spPr>
      </p:pic>
      <p:sp>
        <p:nvSpPr>
          <p:cNvPr id="81" name="object 81"/>
          <p:cNvSpPr txBox="1"/>
          <p:nvPr/>
        </p:nvSpPr>
        <p:spPr>
          <a:xfrm>
            <a:off x="4005414" y="1537033"/>
            <a:ext cx="603885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4</a:t>
            </a:r>
            <a:r>
              <a:rPr sz="500" spc="-5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,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원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6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~</a:t>
            </a:r>
            <a:r>
              <a:rPr sz="500" spc="-1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5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7,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00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원</a:t>
            </a:r>
            <a:endParaRPr sz="500" dirty="0">
              <a:latin typeface="휴먼둥근헤드라인"/>
              <a:cs typeface="휴먼둥근헤드라인"/>
            </a:endParaRPr>
          </a:p>
        </p:txBody>
      </p:sp>
      <p:pic>
        <p:nvPicPr>
          <p:cNvPr id="82" name="object 8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888981" y="1744395"/>
            <a:ext cx="806665" cy="208356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4005414" y="1783409"/>
            <a:ext cx="603885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4</a:t>
            </a:r>
            <a:r>
              <a:rPr sz="500" spc="-5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,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원</a:t>
            </a:r>
            <a:r>
              <a:rPr sz="500" spc="-114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6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~</a:t>
            </a:r>
            <a:r>
              <a:rPr sz="500" spc="-1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5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7,</a:t>
            </a:r>
            <a:r>
              <a:rPr sz="50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00</a:t>
            </a:r>
            <a:r>
              <a:rPr sz="50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0</a:t>
            </a:r>
            <a:r>
              <a:rPr sz="50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원</a:t>
            </a:r>
            <a:endParaRPr sz="500" dirty="0">
              <a:latin typeface="휴먼둥근헤드라인"/>
              <a:cs typeface="휴먼둥근헤드라인"/>
            </a:endParaRPr>
          </a:p>
        </p:txBody>
      </p:sp>
      <p:pic>
        <p:nvPicPr>
          <p:cNvPr id="84" name="object 8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888981" y="1989251"/>
            <a:ext cx="806665" cy="208356"/>
          </a:xfrm>
          <a:prstGeom prst="rect">
            <a:avLst/>
          </a:prstGeom>
        </p:spPr>
      </p:pic>
      <p:sp>
        <p:nvSpPr>
          <p:cNvPr id="88" name="object 88"/>
          <p:cNvSpPr txBox="1"/>
          <p:nvPr/>
        </p:nvSpPr>
        <p:spPr>
          <a:xfrm>
            <a:off x="5028218" y="2774235"/>
            <a:ext cx="12128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575"/>
              </a:lnSpc>
            </a:pPr>
            <a:fld id="{81D60167-4931-47E6-BA6A-407CBD079E47}" type="slidenum">
              <a:rPr sz="500" dirty="0">
                <a:solidFill>
                  <a:srgbClr val="FFFFFF"/>
                </a:solidFill>
                <a:latin typeface="Calibri"/>
                <a:cs typeface="Calibri"/>
              </a:rPr>
              <a:pPr marL="38100">
                <a:lnSpc>
                  <a:spcPts val="575"/>
                </a:lnSpc>
              </a:pPr>
              <a:t>5</a:t>
            </a:fld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53" y="216946"/>
            <a:ext cx="167767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5" dirty="0">
                <a:solidFill>
                  <a:srgbClr val="343C4B"/>
                </a:solidFill>
              </a:rPr>
              <a:t>0</a:t>
            </a:r>
            <a:r>
              <a:rPr sz="750" spc="-25" dirty="0">
                <a:solidFill>
                  <a:srgbClr val="343C4B"/>
                </a:solidFill>
              </a:rPr>
              <a:t>3</a:t>
            </a:r>
            <a:r>
              <a:rPr sz="750" spc="-20" dirty="0">
                <a:solidFill>
                  <a:srgbClr val="343C4B"/>
                </a:solidFill>
              </a:rPr>
              <a:t>.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-25" dirty="0">
                <a:solidFill>
                  <a:srgbClr val="343C4B"/>
                </a:solidFill>
              </a:rPr>
              <a:t>플</a:t>
            </a:r>
            <a:r>
              <a:rPr sz="750" spc="-10" dirty="0">
                <a:solidFill>
                  <a:srgbClr val="343C4B"/>
                </a:solidFill>
              </a:rPr>
              <a:t>랫</a:t>
            </a:r>
            <a:r>
              <a:rPr sz="750" spc="-25" dirty="0">
                <a:solidFill>
                  <a:srgbClr val="343C4B"/>
                </a:solidFill>
              </a:rPr>
              <a:t>폼</a:t>
            </a:r>
            <a:r>
              <a:rPr sz="750" spc="-155" dirty="0">
                <a:solidFill>
                  <a:srgbClr val="343C4B"/>
                </a:solidFill>
              </a:rPr>
              <a:t> </a:t>
            </a:r>
            <a:r>
              <a:rPr sz="750" spc="-25" dirty="0" err="1">
                <a:solidFill>
                  <a:srgbClr val="343C4B"/>
                </a:solidFill>
              </a:rPr>
              <a:t>소개</a:t>
            </a:r>
            <a:r>
              <a:rPr sz="750" spc="-155" dirty="0">
                <a:solidFill>
                  <a:srgbClr val="343C4B"/>
                </a:solidFill>
              </a:rPr>
              <a:t> </a:t>
            </a:r>
            <a:endParaRPr sz="750" dirty="0"/>
          </a:p>
        </p:txBody>
      </p:sp>
      <p:sp>
        <p:nvSpPr>
          <p:cNvPr id="3" name="object 3"/>
          <p:cNvSpPr txBox="1"/>
          <p:nvPr/>
        </p:nvSpPr>
        <p:spPr>
          <a:xfrm>
            <a:off x="283956" y="716389"/>
            <a:ext cx="3103880" cy="37274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10489" indent="-73025">
              <a:lnSpc>
                <a:spcPct val="100000"/>
              </a:lnSpc>
              <a:spcBef>
                <a:spcPts val="409"/>
              </a:spcBef>
              <a:buFont typeface="Wingdings"/>
              <a:buChar char=""/>
              <a:tabLst>
                <a:tab pos="111125" algn="l"/>
              </a:tabLst>
            </a:pPr>
            <a:r>
              <a:rPr lang="en-US" sz="750" spc="-3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12H</a:t>
            </a:r>
            <a:r>
              <a:rPr sz="750" spc="-3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/</a:t>
            </a:r>
            <a:r>
              <a:rPr lang="en-US" sz="750" spc="-3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 </a:t>
            </a:r>
            <a:r>
              <a:rPr lang="ko-KR" altLang="en-US" sz="750" spc="-3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주</a:t>
            </a:r>
            <a:r>
              <a:rPr lang="en-US" altLang="ko-KR" sz="750" spc="-3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5</a:t>
            </a:r>
            <a:r>
              <a:rPr lang="ko-KR" altLang="en-US" sz="750" spc="-37" baseline="11111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일 </a:t>
            </a:r>
            <a:r>
              <a:rPr sz="750" spc="-30" baseline="11111" dirty="0" err="1">
                <a:latin typeface="휴먼둥근헤드라인"/>
                <a:cs typeface="휴먼둥근헤드라인"/>
              </a:rPr>
              <a:t>운영하는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허브센터에서는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지역별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스테이션으로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배송될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상품을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분류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이송합니다.</a:t>
            </a:r>
            <a:endParaRPr sz="750" baseline="11111" dirty="0">
              <a:latin typeface="휴먼둥근헤드라인"/>
              <a:cs typeface="휴먼둥근헤드라인"/>
            </a:endParaRPr>
          </a:p>
          <a:p>
            <a:pPr marL="110489" indent="-73025">
              <a:lnSpc>
                <a:spcPct val="100000"/>
              </a:lnSpc>
              <a:spcBef>
                <a:spcPts val="309"/>
              </a:spcBef>
              <a:buFont typeface="Wingdings"/>
              <a:buChar char=""/>
              <a:tabLst>
                <a:tab pos="111125" algn="l"/>
              </a:tabLst>
            </a:pPr>
            <a:r>
              <a:rPr sz="750" spc="-37" baseline="11111" dirty="0">
                <a:latin typeface="휴먼둥근헤드라인"/>
                <a:cs typeface="휴먼둥근헤드라인"/>
              </a:rPr>
              <a:t>스</a:t>
            </a:r>
            <a:r>
              <a:rPr sz="750" spc="-22" baseline="11111" dirty="0">
                <a:latin typeface="휴먼둥근헤드라인"/>
                <a:cs typeface="휴먼둥근헤드라인"/>
              </a:rPr>
              <a:t>테</a:t>
            </a:r>
            <a:r>
              <a:rPr sz="750" spc="-37" baseline="11111" dirty="0">
                <a:latin typeface="휴먼둥근헤드라인"/>
                <a:cs typeface="휴먼둥근헤드라인"/>
              </a:rPr>
              <a:t>이</a:t>
            </a:r>
            <a:r>
              <a:rPr sz="750" spc="-22" baseline="11111" dirty="0">
                <a:latin typeface="휴먼둥근헤드라인"/>
                <a:cs typeface="휴먼둥근헤드라인"/>
              </a:rPr>
              <a:t>션에</a:t>
            </a:r>
            <a:r>
              <a:rPr sz="750" spc="-37" baseline="11111" dirty="0">
                <a:latin typeface="휴먼둥근헤드라인"/>
                <a:cs typeface="휴먼둥근헤드라인"/>
              </a:rPr>
              <a:t>서</a:t>
            </a:r>
            <a:r>
              <a:rPr sz="750" spc="-30" baseline="11111" dirty="0">
                <a:latin typeface="휴먼둥근헤드라인"/>
                <a:cs typeface="휴먼둥근헤드라인"/>
              </a:rPr>
              <a:t>는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배</a:t>
            </a:r>
            <a:r>
              <a:rPr sz="750" spc="-22" baseline="11111" dirty="0">
                <a:latin typeface="휴먼둥근헤드라인"/>
                <a:cs typeface="휴먼둥근헤드라인"/>
              </a:rPr>
              <a:t>송</a:t>
            </a:r>
            <a:r>
              <a:rPr sz="750" spc="-37" baseline="11111" dirty="0">
                <a:latin typeface="휴먼둥근헤드라인"/>
                <a:cs typeface="휴먼둥근헤드라인"/>
              </a:rPr>
              <a:t>원</a:t>
            </a:r>
            <a:r>
              <a:rPr sz="750" spc="-30" baseline="11111" dirty="0">
                <a:latin typeface="휴먼둥근헤드라인"/>
                <a:cs typeface="휴먼둥근헤드라인"/>
              </a:rPr>
              <a:t>이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바</a:t>
            </a:r>
            <a:r>
              <a:rPr sz="750" spc="-30" baseline="11111" dirty="0">
                <a:latin typeface="휴먼둥근헤드라인"/>
                <a:cs typeface="휴먼둥근헤드라인"/>
              </a:rPr>
              <a:t>로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배</a:t>
            </a:r>
            <a:r>
              <a:rPr sz="750" spc="-30" baseline="11111" dirty="0">
                <a:latin typeface="휴먼둥근헤드라인"/>
                <a:cs typeface="휴먼둥근헤드라인"/>
              </a:rPr>
              <a:t>송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나</a:t>
            </a:r>
            <a:r>
              <a:rPr sz="750" spc="-30" baseline="11111" dirty="0">
                <a:latin typeface="휴먼둥근헤드라인"/>
                <a:cs typeface="휴먼둥근헤드라인"/>
              </a:rPr>
              <a:t>갈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수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있</a:t>
            </a:r>
            <a:r>
              <a:rPr sz="750" spc="-30" baseline="11111" dirty="0">
                <a:latin typeface="휴먼둥근헤드라인"/>
                <a:cs typeface="휴먼둥근헤드라인"/>
              </a:rPr>
              <a:t>게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크</a:t>
            </a:r>
            <a:r>
              <a:rPr sz="750" spc="-30" baseline="11111" dirty="0">
                <a:latin typeface="휴먼둥근헤드라인"/>
                <a:cs typeface="휴먼둥근헤드라인"/>
              </a:rPr>
              <a:t>기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별</a:t>
            </a:r>
            <a:r>
              <a:rPr sz="750" spc="44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최</a:t>
            </a:r>
            <a:r>
              <a:rPr sz="750" spc="-30" baseline="11111" dirty="0">
                <a:latin typeface="휴먼둥근헤드라인"/>
                <a:cs typeface="휴먼둥근헤드라인"/>
              </a:rPr>
              <a:t>적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경</a:t>
            </a:r>
            <a:r>
              <a:rPr sz="750" spc="-30" baseline="11111" dirty="0">
                <a:latin typeface="휴먼둥근헤드라인"/>
                <a:cs typeface="휴먼둥근헤드라인"/>
              </a:rPr>
              <a:t>로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묶</a:t>
            </a:r>
            <a:r>
              <a:rPr sz="750" spc="-30" baseline="11111" dirty="0">
                <a:latin typeface="휴먼둥근헤드라인"/>
                <a:cs typeface="휴먼둥근헤드라인"/>
              </a:rPr>
              <a:t>음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기능</a:t>
            </a:r>
            <a:r>
              <a:rPr sz="750" spc="-37" baseline="11111" dirty="0">
                <a:latin typeface="휴먼둥근헤드라인"/>
                <a:cs typeface="휴먼둥근헤드라인"/>
              </a:rPr>
              <a:t>으</a:t>
            </a:r>
            <a:r>
              <a:rPr sz="750" spc="-30" baseline="11111" dirty="0">
                <a:latin typeface="휴먼둥근헤드라인"/>
                <a:cs typeface="휴먼둥근헤드라인"/>
              </a:rPr>
              <a:t>로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묶</a:t>
            </a:r>
            <a:r>
              <a:rPr sz="750" spc="-30" baseline="11111" dirty="0">
                <a:latin typeface="휴먼둥근헤드라인"/>
                <a:cs typeface="휴먼둥근헤드라인"/>
              </a:rPr>
              <a:t>음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배</a:t>
            </a:r>
            <a:r>
              <a:rPr sz="750" spc="-22" baseline="11111" dirty="0">
                <a:latin typeface="휴먼둥근헤드라인"/>
                <a:cs typeface="휴먼둥근헤드라인"/>
              </a:rPr>
              <a:t>송</a:t>
            </a:r>
            <a:r>
              <a:rPr sz="750" spc="-30" baseline="11111" dirty="0">
                <a:latin typeface="휴먼둥근헤드라인"/>
                <a:cs typeface="휴먼둥근헤드라인"/>
              </a:rPr>
              <a:t>을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지</a:t>
            </a:r>
            <a:r>
              <a:rPr sz="750" spc="-37" baseline="11111" dirty="0">
                <a:latin typeface="휴먼둥근헤드라인"/>
                <a:cs typeface="휴먼둥근헤드라인"/>
              </a:rPr>
              <a:t>원</a:t>
            </a:r>
            <a:r>
              <a:rPr sz="750" spc="-22" baseline="11111" dirty="0">
                <a:latin typeface="휴먼둥근헤드라인"/>
                <a:cs typeface="휴먼둥근헤드라인"/>
              </a:rPr>
              <a:t>합</a:t>
            </a:r>
            <a:r>
              <a:rPr sz="750" spc="-37" baseline="11111" dirty="0">
                <a:latin typeface="휴먼둥근헤드라인"/>
                <a:cs typeface="휴먼둥근헤드라인"/>
              </a:rPr>
              <a:t>니</a:t>
            </a:r>
            <a:r>
              <a:rPr sz="750" spc="-22" baseline="11111" dirty="0">
                <a:latin typeface="휴먼둥근헤드라인"/>
                <a:cs typeface="휴먼둥근헤드라인"/>
              </a:rPr>
              <a:t>다</a:t>
            </a:r>
            <a:r>
              <a:rPr sz="750" spc="-52" baseline="11111" dirty="0">
                <a:latin typeface="휴먼둥근헤드라인"/>
                <a:cs typeface="휴먼둥근헤드라인"/>
              </a:rPr>
              <a:t>.</a:t>
            </a:r>
            <a:endParaRPr sz="750" baseline="11111" dirty="0">
              <a:latin typeface="휴먼둥근헤드라인"/>
              <a:cs typeface="휴먼둥근헤드라인"/>
            </a:endParaRPr>
          </a:p>
          <a:p>
            <a:pPr marL="110489" indent="-73025">
              <a:lnSpc>
                <a:spcPct val="100000"/>
              </a:lnSpc>
              <a:spcBef>
                <a:spcPts val="309"/>
              </a:spcBef>
              <a:buFont typeface="Wingdings"/>
              <a:buChar char=""/>
              <a:tabLst>
                <a:tab pos="111125" algn="l"/>
              </a:tabLst>
            </a:pPr>
            <a:r>
              <a:rPr sz="750" spc="-37" baseline="11111" dirty="0">
                <a:latin typeface="휴먼둥근헤드라인"/>
                <a:cs typeface="휴먼둥근헤드라인"/>
              </a:rPr>
              <a:t>배</a:t>
            </a:r>
            <a:r>
              <a:rPr sz="750" spc="-22" baseline="11111" dirty="0">
                <a:latin typeface="휴먼둥근헤드라인"/>
                <a:cs typeface="휴먼둥근헤드라인"/>
              </a:rPr>
              <a:t>송</a:t>
            </a:r>
            <a:r>
              <a:rPr sz="750" spc="-37" baseline="11111" dirty="0">
                <a:latin typeface="휴먼둥근헤드라인"/>
                <a:cs typeface="휴먼둥근헤드라인"/>
              </a:rPr>
              <a:t>원</a:t>
            </a:r>
            <a:r>
              <a:rPr sz="750" spc="-30" baseline="11111" dirty="0">
                <a:latin typeface="휴먼둥근헤드라인"/>
                <a:cs typeface="휴먼둥근헤드라인"/>
              </a:rPr>
              <a:t>은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배</a:t>
            </a:r>
            <a:r>
              <a:rPr sz="750" spc="-22" baseline="11111" dirty="0">
                <a:latin typeface="휴먼둥근헤드라인"/>
                <a:cs typeface="휴먼둥근헤드라인"/>
              </a:rPr>
              <a:t>송지</a:t>
            </a:r>
            <a:r>
              <a:rPr sz="750" spc="-30" baseline="11111" dirty="0">
                <a:latin typeface="휴먼둥근헤드라인"/>
                <a:cs typeface="휴먼둥근헤드라인"/>
              </a:rPr>
              <a:t>원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67" baseline="11111" dirty="0">
                <a:latin typeface="휴먼둥근헤드라인"/>
                <a:cs typeface="휴먼둥근헤드라인"/>
              </a:rPr>
              <a:t>A</a:t>
            </a:r>
            <a:r>
              <a:rPr sz="750" spc="-7" baseline="11111" dirty="0">
                <a:latin typeface="휴먼둥근헤드라인"/>
                <a:cs typeface="휴먼둥근헤드라인"/>
              </a:rPr>
              <a:t>PP</a:t>
            </a:r>
            <a:r>
              <a:rPr sz="750" spc="-30" baseline="11111" dirty="0">
                <a:latin typeface="휴먼둥근헤드라인"/>
                <a:cs typeface="휴먼둥근헤드라인"/>
              </a:rPr>
              <a:t>을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통</a:t>
            </a:r>
            <a:r>
              <a:rPr sz="750" spc="-30" baseline="11111" dirty="0">
                <a:latin typeface="휴먼둥근헤드라인"/>
                <a:cs typeface="휴먼둥근헤드라인"/>
              </a:rPr>
              <a:t>해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더</a:t>
            </a:r>
            <a:r>
              <a:rPr sz="750" spc="-30" baseline="11111" dirty="0">
                <a:latin typeface="휴먼둥근헤드라인"/>
                <a:cs typeface="휴먼둥근헤드라인"/>
              </a:rPr>
              <a:t>욱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빠</a:t>
            </a:r>
            <a:r>
              <a:rPr sz="750" spc="-22" baseline="11111" dirty="0">
                <a:latin typeface="휴먼둥근헤드라인"/>
                <a:cs typeface="휴먼둥근헤드라인"/>
              </a:rPr>
              <a:t>르</a:t>
            </a:r>
            <a:r>
              <a:rPr sz="750" spc="-30" baseline="11111" dirty="0">
                <a:latin typeface="휴먼둥근헤드라인"/>
                <a:cs typeface="휴먼둥근헤드라인"/>
              </a:rPr>
              <a:t>고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쾌</a:t>
            </a:r>
            <a:r>
              <a:rPr sz="750" spc="-37" baseline="11111" dirty="0">
                <a:latin typeface="휴먼둥근헤드라인"/>
                <a:cs typeface="휴먼둥근헤드라인"/>
              </a:rPr>
              <a:t>적</a:t>
            </a:r>
            <a:r>
              <a:rPr sz="750" spc="-30" baseline="11111" dirty="0">
                <a:latin typeface="휴먼둥근헤드라인"/>
                <a:cs typeface="휴먼둥근헤드라인"/>
              </a:rPr>
              <a:t>한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배</a:t>
            </a:r>
            <a:r>
              <a:rPr sz="750" spc="-22" baseline="11111" dirty="0">
                <a:latin typeface="휴먼둥근헤드라인"/>
                <a:cs typeface="휴먼둥근헤드라인"/>
              </a:rPr>
              <a:t>송</a:t>
            </a:r>
            <a:r>
              <a:rPr sz="750" spc="-37" baseline="11111" dirty="0">
                <a:latin typeface="휴먼둥근헤드라인"/>
                <a:cs typeface="휴먼둥근헤드라인"/>
              </a:rPr>
              <a:t>업</a:t>
            </a:r>
            <a:r>
              <a:rPr sz="750" spc="-22" baseline="11111" dirty="0">
                <a:latin typeface="휴먼둥근헤드라인"/>
                <a:cs typeface="휴먼둥근헤드라인"/>
              </a:rPr>
              <a:t>무</a:t>
            </a:r>
            <a:r>
              <a:rPr sz="750" spc="-30" baseline="11111" dirty="0">
                <a:latin typeface="휴먼둥근헤드라인"/>
                <a:cs typeface="휴먼둥근헤드라인"/>
              </a:rPr>
              <a:t>를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수</a:t>
            </a:r>
            <a:r>
              <a:rPr sz="750" spc="-30" baseline="11111" dirty="0">
                <a:latin typeface="휴먼둥근헤드라인"/>
                <a:cs typeface="휴먼둥근헤드라인"/>
              </a:rPr>
              <a:t>행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합</a:t>
            </a:r>
            <a:r>
              <a:rPr sz="750" spc="-37" baseline="11111" dirty="0">
                <a:latin typeface="휴먼둥근헤드라인"/>
                <a:cs typeface="휴먼둥근헤드라인"/>
              </a:rPr>
              <a:t>니</a:t>
            </a:r>
            <a:r>
              <a:rPr sz="750" spc="-22" baseline="11111" dirty="0">
                <a:latin typeface="휴먼둥근헤드라인"/>
                <a:cs typeface="휴먼둥근헤드라인"/>
              </a:rPr>
              <a:t>다</a:t>
            </a:r>
            <a:r>
              <a:rPr sz="750" spc="-52" baseline="11111" dirty="0">
                <a:latin typeface="휴먼둥근헤드라인"/>
                <a:cs typeface="휴먼둥근헤드라인"/>
              </a:rPr>
              <a:t>.</a:t>
            </a:r>
            <a:endParaRPr sz="750" baseline="11111" dirty="0">
              <a:latin typeface="휴먼둥근헤드라인"/>
              <a:cs typeface="휴먼둥근헤드라인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68475" y="1307922"/>
            <a:ext cx="1680210" cy="937260"/>
            <a:chOff x="1268475" y="1307922"/>
            <a:chExt cx="1680210" cy="9372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8475" y="1307922"/>
              <a:ext cx="759561" cy="9368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9073" y="1307922"/>
              <a:ext cx="759561" cy="93684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6132" y="1307922"/>
            <a:ext cx="759561" cy="93684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40283" y="1307922"/>
            <a:ext cx="758190" cy="1218565"/>
            <a:chOff x="340283" y="1307922"/>
            <a:chExt cx="758190" cy="121856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283" y="1307922"/>
              <a:ext cx="758050" cy="9368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5473" y="2261488"/>
              <a:ext cx="721588" cy="26462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074312" y="1307922"/>
            <a:ext cx="760095" cy="1218565"/>
            <a:chOff x="4074312" y="1307922"/>
            <a:chExt cx="760095" cy="121856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4312" y="1307922"/>
              <a:ext cx="759561" cy="9368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89514" y="2269096"/>
              <a:ext cx="721588" cy="25702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488206" y="1442741"/>
            <a:ext cx="307975" cy="1361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4800"/>
              </a:lnSpc>
              <a:spcBef>
                <a:spcPts val="95"/>
              </a:spcBef>
            </a:pPr>
            <a:r>
              <a:rPr sz="400" spc="-5" dirty="0">
                <a:latin typeface="휴먼둥근헤드라인"/>
                <a:cs typeface="휴먼둥근헤드라인"/>
              </a:rPr>
              <a:t>A</a:t>
            </a:r>
            <a:r>
              <a:rPr sz="400" spc="-15" dirty="0">
                <a:latin typeface="휴먼둥근헤드라인"/>
                <a:cs typeface="휴먼둥근헤드라인"/>
              </a:rPr>
              <a:t>-</a:t>
            </a:r>
            <a:r>
              <a:rPr sz="400" spc="-5" dirty="0">
                <a:latin typeface="휴먼둥근헤드라인"/>
                <a:cs typeface="휴먼둥근헤드라인"/>
              </a:rPr>
              <a:t>0</a:t>
            </a:r>
            <a:r>
              <a:rPr sz="400" spc="-90" dirty="0">
                <a:latin typeface="휴먼둥근헤드라인"/>
                <a:cs typeface="휴먼둥근헤드라인"/>
              </a:rPr>
              <a:t>1</a:t>
            </a:r>
            <a:r>
              <a:rPr sz="400" spc="-10" dirty="0">
                <a:latin typeface="휴먼둥근헤드라인"/>
                <a:cs typeface="휴먼둥근헤드라인"/>
              </a:rPr>
              <a:t>(</a:t>
            </a:r>
            <a:r>
              <a:rPr lang="ko-KR" altLang="en-US" sz="400" spc="-1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마포</a:t>
            </a:r>
            <a:r>
              <a:rPr sz="400" spc="-15" dirty="0">
                <a:latin typeface="휴먼둥근헤드라인"/>
                <a:cs typeface="휴먼둥근헤드라인"/>
              </a:rPr>
              <a:t>)  </a:t>
            </a:r>
            <a:r>
              <a:rPr sz="400" spc="20" dirty="0">
                <a:latin typeface="휴먼둥근헤드라인"/>
                <a:cs typeface="휴먼둥근헤드라인"/>
              </a:rPr>
              <a:t>S</a:t>
            </a:r>
            <a:r>
              <a:rPr sz="400" spc="5" dirty="0">
                <a:latin typeface="휴먼둥근헤드라인"/>
                <a:cs typeface="휴먼둥근헤드라인"/>
              </a:rPr>
              <a:t>T</a:t>
            </a:r>
            <a:r>
              <a:rPr sz="400" spc="-5" dirty="0">
                <a:latin typeface="휴먼둥근헤드라인"/>
                <a:cs typeface="휴먼둥근헤드라인"/>
              </a:rPr>
              <a:t>A</a:t>
            </a:r>
            <a:r>
              <a:rPr sz="400" spc="5" dirty="0">
                <a:latin typeface="휴먼둥근헤드라인"/>
                <a:cs typeface="휴먼둥근헤드라인"/>
              </a:rPr>
              <a:t>T</a:t>
            </a:r>
            <a:r>
              <a:rPr sz="400" spc="-15" dirty="0">
                <a:latin typeface="휴먼둥근헤드라인"/>
                <a:cs typeface="휴먼둥근헤드라인"/>
              </a:rPr>
              <a:t>I</a:t>
            </a:r>
            <a:r>
              <a:rPr sz="400" spc="65" dirty="0">
                <a:latin typeface="휴먼둥근헤드라인"/>
                <a:cs typeface="휴먼둥근헤드라인"/>
              </a:rPr>
              <a:t>O</a:t>
            </a:r>
            <a:r>
              <a:rPr sz="400" spc="40" dirty="0">
                <a:latin typeface="휴먼둥근헤드라인"/>
                <a:cs typeface="휴먼둥근헤드라인"/>
              </a:rPr>
              <a:t>N</a:t>
            </a:r>
            <a:endParaRPr sz="400" dirty="0">
              <a:latin typeface="휴먼둥근헤드라인"/>
              <a:cs typeface="휴먼둥근헤드라인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18764" y="2041951"/>
            <a:ext cx="421640" cy="769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400" spc="-15" dirty="0">
                <a:latin typeface="휴먼둥근헤드라인"/>
                <a:cs typeface="휴먼둥근헤드라인"/>
              </a:rPr>
              <a:t>12</a:t>
            </a:r>
            <a:r>
              <a:rPr sz="400" spc="25" dirty="0">
                <a:latin typeface="휴먼둥근헤드라인"/>
                <a:cs typeface="휴먼둥근헤드라인"/>
              </a:rPr>
              <a:t>/</a:t>
            </a:r>
            <a:r>
              <a:rPr lang="en-US" sz="400" spc="-25" dirty="0">
                <a:latin typeface="휴먼둥근헤드라인"/>
                <a:cs typeface="휴먼둥근헤드라인"/>
              </a:rPr>
              <a:t>5</a:t>
            </a:r>
            <a:r>
              <a:rPr sz="400" spc="-80" dirty="0">
                <a:latin typeface="휴먼둥근헤드라인"/>
                <a:cs typeface="휴먼둥근헤드라인"/>
              </a:rPr>
              <a:t> </a:t>
            </a:r>
            <a:r>
              <a:rPr sz="400" spc="15" dirty="0">
                <a:latin typeface="휴먼둥근헤드라인"/>
                <a:cs typeface="휴먼둥근헤드라인"/>
              </a:rPr>
              <a:t>R</a:t>
            </a:r>
            <a:r>
              <a:rPr sz="400" spc="-10" dirty="0">
                <a:latin typeface="휴먼둥근헤드라인"/>
                <a:cs typeface="휴먼둥근헤드라인"/>
              </a:rPr>
              <a:t>u</a:t>
            </a:r>
            <a:r>
              <a:rPr sz="400" spc="-15" dirty="0">
                <a:latin typeface="휴먼둥근헤드라인"/>
                <a:cs typeface="휴먼둥근헤드라인"/>
              </a:rPr>
              <a:t>nnin</a:t>
            </a:r>
            <a:r>
              <a:rPr sz="400" spc="25" dirty="0">
                <a:latin typeface="휴먼둥근헤드라인"/>
                <a:cs typeface="휴먼둥근헤드라인"/>
              </a:rPr>
              <a:t>g</a:t>
            </a:r>
            <a:endParaRPr sz="400" dirty="0">
              <a:latin typeface="휴먼둥근헤드라인"/>
              <a:cs typeface="휴먼둥근헤드라인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9368" y="2311139"/>
            <a:ext cx="541655" cy="141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 marR="5080" indent="-55244">
              <a:lnSpc>
                <a:spcPct val="108300"/>
              </a:lnSpc>
              <a:spcBef>
                <a:spcPts val="95"/>
              </a:spcBef>
            </a:pP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⑤</a:t>
            </a:r>
            <a:r>
              <a:rPr sz="350" spc="-6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롤테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이너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배정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후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배</a:t>
            </a:r>
            <a:r>
              <a:rPr sz="3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송  </a:t>
            </a:r>
            <a:r>
              <a:rPr sz="35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[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바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코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드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스캔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출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발</a:t>
            </a:r>
            <a:r>
              <a:rPr sz="35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]</a:t>
            </a:r>
            <a:endParaRPr sz="350">
              <a:latin typeface="휴먼둥근헤드라인"/>
              <a:cs typeface="휴먼둥근헤드라인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83665" y="2269096"/>
            <a:ext cx="721588" cy="25702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357560" y="2283764"/>
            <a:ext cx="477520" cy="199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08300"/>
              </a:lnSpc>
              <a:spcBef>
                <a:spcPts val="95"/>
              </a:spcBef>
            </a:pP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④</a:t>
            </a:r>
            <a:r>
              <a:rPr sz="350" spc="-6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최적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경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로</a:t>
            </a:r>
            <a:r>
              <a:rPr sz="3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/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크</a:t>
            </a:r>
            <a:r>
              <a:rPr sz="3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기  자동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묶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음</a:t>
            </a:r>
            <a:r>
              <a:rPr sz="350" spc="-6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기</a:t>
            </a:r>
            <a:r>
              <a:rPr sz="3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능  </a:t>
            </a:r>
            <a:r>
              <a:rPr sz="35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[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바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코드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캔</a:t>
            </a:r>
            <a:r>
              <a:rPr sz="350" spc="-6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분리</a:t>
            </a:r>
            <a:r>
              <a:rPr sz="3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</a:t>
            </a:r>
            <a:endParaRPr sz="350">
              <a:latin typeface="휴먼둥근헤드라인"/>
              <a:cs typeface="휴먼둥근헤드라인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08822" y="2269096"/>
            <a:ext cx="721588" cy="25702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282714" y="2315702"/>
            <a:ext cx="568960" cy="141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08300"/>
              </a:lnSpc>
              <a:spcBef>
                <a:spcPts val="95"/>
              </a:spcBef>
            </a:pP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③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롤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테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너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상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태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로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상차  </a:t>
            </a:r>
            <a:r>
              <a:rPr sz="35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[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바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코드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스캔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지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선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상차</a:t>
            </a:r>
            <a:r>
              <a:rPr sz="3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</a:t>
            </a:r>
            <a:endParaRPr sz="350">
              <a:latin typeface="휴먼둥근헤드라인"/>
              <a:cs typeface="휴먼둥근헤드라인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62833" y="2269096"/>
            <a:ext cx="721588" cy="25702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238250" y="2315702"/>
            <a:ext cx="477520" cy="141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08300"/>
              </a:lnSpc>
              <a:spcBef>
                <a:spcPts val="95"/>
              </a:spcBef>
            </a:pP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②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테이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션별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분</a:t>
            </a:r>
            <a:r>
              <a:rPr sz="3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리  </a:t>
            </a:r>
            <a:r>
              <a:rPr sz="35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[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바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코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드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스캔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분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리</a:t>
            </a:r>
            <a:r>
              <a:rPr sz="3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66442" y="2315702"/>
            <a:ext cx="477520" cy="141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08300"/>
              </a:lnSpc>
              <a:spcBef>
                <a:spcPts val="95"/>
              </a:spcBef>
            </a:pP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①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가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맹점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집</a:t>
            </a:r>
            <a:r>
              <a:rPr sz="3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하  </a:t>
            </a:r>
            <a:r>
              <a:rPr sz="35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[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바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코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드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스캔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상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차</a:t>
            </a:r>
            <a:r>
              <a:rPr sz="3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</a:t>
            </a:r>
            <a:endParaRPr sz="350">
              <a:latin typeface="휴먼둥근헤드라인"/>
              <a:cs typeface="휴먼둥근헤드라인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937025" y="1744598"/>
            <a:ext cx="87731" cy="7014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97352" y="1738883"/>
            <a:ext cx="87718" cy="70053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059571" y="1741360"/>
            <a:ext cx="87718" cy="7005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33081" y="1744598"/>
            <a:ext cx="87731" cy="70053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028218" y="2774235"/>
            <a:ext cx="12128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575"/>
              </a:lnSpc>
            </a:pPr>
            <a:fld id="{81D60167-4931-47E6-BA6A-407CBD079E47}" type="slidenum">
              <a:rPr sz="500" dirty="0">
                <a:solidFill>
                  <a:srgbClr val="FFFFFF"/>
                </a:solidFill>
                <a:latin typeface="Calibri"/>
                <a:cs typeface="Calibri"/>
              </a:rPr>
              <a:pPr marL="38100">
                <a:lnSpc>
                  <a:spcPts val="575"/>
                </a:lnSpc>
              </a:pPr>
              <a:t>6</a:t>
            </a:fld>
            <a:endParaRPr sz="500">
              <a:latin typeface="Calibri"/>
              <a:cs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5CB916D2-61E1-474A-A099-173C0C67A0A7}"/>
              </a:ext>
            </a:extLst>
          </p:cNvPr>
          <p:cNvSpPr txBox="1"/>
          <p:nvPr/>
        </p:nvSpPr>
        <p:spPr>
          <a:xfrm>
            <a:off x="3318764" y="1374677"/>
            <a:ext cx="434975" cy="1361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9220">
              <a:lnSpc>
                <a:spcPct val="104800"/>
              </a:lnSpc>
              <a:spcBef>
                <a:spcPts val="95"/>
              </a:spcBef>
            </a:pPr>
            <a:r>
              <a:rPr lang="en-US" sz="400" spc="20" dirty="0">
                <a:latin typeface="휴먼둥근헤드라인"/>
                <a:cs typeface="휴먼둥근헤드라인"/>
              </a:rPr>
              <a:t> MINI  </a:t>
            </a:r>
            <a:r>
              <a:rPr sz="400" spc="20" dirty="0">
                <a:latin typeface="휴먼둥근헤드라인"/>
                <a:cs typeface="휴먼둥근헤드라인"/>
              </a:rPr>
              <a:t> </a:t>
            </a:r>
            <a:r>
              <a:rPr sz="400" spc="25" dirty="0">
                <a:latin typeface="휴먼둥근헤드라인"/>
                <a:cs typeface="휴먼둥근헤드라인"/>
              </a:rPr>
              <a:t> </a:t>
            </a:r>
            <a:r>
              <a:rPr lang="en-US" sz="400" spc="25" dirty="0">
                <a:latin typeface="휴먼둥근헤드라인"/>
                <a:cs typeface="휴먼둥근헤드라인"/>
              </a:rPr>
              <a:t> </a:t>
            </a:r>
            <a:r>
              <a:rPr sz="400" spc="40" dirty="0">
                <a:latin typeface="휴먼둥근헤드라인"/>
                <a:cs typeface="휴먼둥근헤드라인"/>
              </a:rPr>
              <a:t>H</a:t>
            </a:r>
            <a:r>
              <a:rPr sz="400" spc="55" dirty="0">
                <a:latin typeface="휴먼둥근헤드라인"/>
                <a:cs typeface="휴먼둥근헤드라인"/>
              </a:rPr>
              <a:t>U</a:t>
            </a:r>
            <a:r>
              <a:rPr sz="400" spc="20" dirty="0">
                <a:latin typeface="휴먼둥근헤드라인"/>
                <a:cs typeface="휴먼둥근헤드라인"/>
              </a:rPr>
              <a:t>B</a:t>
            </a:r>
            <a:r>
              <a:rPr sz="400" spc="-75" dirty="0">
                <a:latin typeface="휴먼둥근헤드라인"/>
                <a:cs typeface="휴먼둥근헤드라인"/>
              </a:rPr>
              <a:t> </a:t>
            </a:r>
            <a:r>
              <a:rPr sz="400" spc="35" dirty="0">
                <a:latin typeface="휴먼둥근헤드라인"/>
                <a:cs typeface="휴먼둥근헤드라인"/>
              </a:rPr>
              <a:t>C</a:t>
            </a:r>
            <a:r>
              <a:rPr sz="400" spc="40" dirty="0">
                <a:latin typeface="휴먼둥근헤드라인"/>
                <a:cs typeface="휴먼둥근헤드라인"/>
              </a:rPr>
              <a:t>E</a:t>
            </a:r>
            <a:r>
              <a:rPr sz="400" spc="50" dirty="0">
                <a:latin typeface="휴먼둥근헤드라인"/>
                <a:cs typeface="휴먼둥근헤드라인"/>
              </a:rPr>
              <a:t>N</a:t>
            </a:r>
            <a:r>
              <a:rPr sz="400" spc="5" dirty="0">
                <a:latin typeface="휴먼둥근헤드라인"/>
                <a:cs typeface="휴먼둥근헤드라인"/>
              </a:rPr>
              <a:t>T</a:t>
            </a:r>
            <a:r>
              <a:rPr sz="400" spc="40" dirty="0">
                <a:latin typeface="휴먼둥근헤드라인"/>
                <a:cs typeface="휴먼둥근헤드라인"/>
              </a:rPr>
              <a:t>E</a:t>
            </a:r>
            <a:r>
              <a:rPr sz="400" spc="20" dirty="0">
                <a:latin typeface="휴먼둥근헤드라인"/>
                <a:cs typeface="휴먼둥근헤드라인"/>
              </a:rPr>
              <a:t>R</a:t>
            </a:r>
            <a:endParaRPr sz="400" dirty="0">
              <a:latin typeface="휴먼둥근헤드라인"/>
              <a:cs typeface="휴먼둥근헤드라인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191" y="692968"/>
            <a:ext cx="3937635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89" indent="-73025">
              <a:lnSpc>
                <a:spcPct val="100000"/>
              </a:lnSpc>
              <a:spcBef>
                <a:spcPts val="100"/>
              </a:spcBef>
              <a:buFont typeface="Wingdings"/>
              <a:buChar char=""/>
              <a:tabLst>
                <a:tab pos="111125" algn="l"/>
              </a:tabLst>
            </a:pPr>
            <a:r>
              <a:rPr sz="750" spc="-22" baseline="11111" dirty="0">
                <a:latin typeface="휴먼둥근헤드라인"/>
                <a:cs typeface="휴먼둥근헤드라인"/>
              </a:rPr>
              <a:t>가</a:t>
            </a:r>
            <a:r>
              <a:rPr sz="750" spc="-37" baseline="11111" dirty="0">
                <a:latin typeface="휴먼둥근헤드라인"/>
                <a:cs typeface="휴먼둥근헤드라인"/>
              </a:rPr>
              <a:t>맹</a:t>
            </a:r>
            <a:r>
              <a:rPr sz="750" spc="-22" baseline="11111" dirty="0">
                <a:latin typeface="휴먼둥근헤드라인"/>
                <a:cs typeface="휴먼둥근헤드라인"/>
              </a:rPr>
              <a:t>점</a:t>
            </a:r>
            <a:r>
              <a:rPr sz="750" spc="-37" baseline="11111" dirty="0">
                <a:latin typeface="휴먼둥근헤드라인"/>
                <a:cs typeface="휴먼둥근헤드라인"/>
              </a:rPr>
              <a:t>에</a:t>
            </a:r>
            <a:r>
              <a:rPr sz="750" spc="-30" baseline="11111" dirty="0">
                <a:latin typeface="휴먼둥근헤드라인"/>
                <a:cs typeface="휴먼둥근헤드라인"/>
              </a:rPr>
              <a:t>서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바</a:t>
            </a:r>
            <a:r>
              <a:rPr sz="750" spc="-22" baseline="11111" dirty="0">
                <a:latin typeface="휴먼둥근헤드라인"/>
                <a:cs typeface="휴먼둥근헤드라인"/>
              </a:rPr>
              <a:t>코</a:t>
            </a:r>
            <a:r>
              <a:rPr sz="750" spc="-37" baseline="11111" dirty="0">
                <a:latin typeface="휴먼둥근헤드라인"/>
                <a:cs typeface="휴먼둥근헤드라인"/>
              </a:rPr>
              <a:t>드</a:t>
            </a:r>
            <a:r>
              <a:rPr sz="750" spc="-30" baseline="11111" dirty="0">
                <a:latin typeface="휴먼둥근헤드라인"/>
                <a:cs typeface="휴먼둥근헤드라인"/>
              </a:rPr>
              <a:t>를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통</a:t>
            </a:r>
            <a:r>
              <a:rPr sz="750" spc="-30" baseline="11111" dirty="0">
                <a:latin typeface="휴먼둥근헤드라인"/>
                <a:cs typeface="휴먼둥근헤드라인"/>
              </a:rPr>
              <a:t>한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상</a:t>
            </a:r>
            <a:r>
              <a:rPr sz="750" spc="-30" baseline="11111" dirty="0">
                <a:latin typeface="휴먼둥근헤드라인"/>
                <a:cs typeface="휴먼둥근헤드라인"/>
              </a:rPr>
              <a:t>차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시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스</a:t>
            </a:r>
            <a:r>
              <a:rPr sz="750" spc="-37" baseline="11111" dirty="0">
                <a:latin typeface="휴먼둥근헤드라인"/>
                <a:cs typeface="휴먼둥근헤드라인"/>
              </a:rPr>
              <a:t>테</a:t>
            </a:r>
            <a:r>
              <a:rPr sz="750" spc="-22" baseline="11111" dirty="0">
                <a:latin typeface="휴먼둥근헤드라인"/>
                <a:cs typeface="휴먼둥근헤드라인"/>
              </a:rPr>
              <a:t>이션</a:t>
            </a:r>
            <a:r>
              <a:rPr sz="750" spc="-30" baseline="11111" dirty="0">
                <a:latin typeface="휴먼둥근헤드라인"/>
                <a:cs typeface="휴먼둥근헤드라인"/>
              </a:rPr>
              <a:t>의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분</a:t>
            </a:r>
            <a:r>
              <a:rPr sz="750" spc="-30" baseline="11111" dirty="0">
                <a:latin typeface="휴먼둥근헤드라인"/>
                <a:cs typeface="휴먼둥근헤드라인"/>
              </a:rPr>
              <a:t>리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및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세</a:t>
            </a:r>
            <a:r>
              <a:rPr sz="750" spc="-30" baseline="11111" dirty="0">
                <a:latin typeface="휴먼둥근헤드라인"/>
                <a:cs typeface="휴먼둥근헤드라인"/>
              </a:rPr>
              <a:t>부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분</a:t>
            </a:r>
            <a:r>
              <a:rPr sz="750" spc="-30" baseline="11111" dirty="0">
                <a:latin typeface="휴먼둥근헤드라인"/>
                <a:cs typeface="휴먼둥근헤드라인"/>
              </a:rPr>
              <a:t>리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까</a:t>
            </a:r>
            <a:r>
              <a:rPr sz="750" spc="-30" baseline="11111" dirty="0">
                <a:latin typeface="휴먼둥근헤드라인"/>
                <a:cs typeface="휴먼둥근헤드라인"/>
              </a:rPr>
              <a:t>지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자동</a:t>
            </a:r>
            <a:r>
              <a:rPr sz="750" spc="-37" baseline="11111" dirty="0">
                <a:latin typeface="휴먼둥근헤드라인"/>
                <a:cs typeface="휴먼둥근헤드라인"/>
              </a:rPr>
              <a:t>으</a:t>
            </a:r>
            <a:r>
              <a:rPr sz="750" spc="-30" baseline="11111" dirty="0">
                <a:latin typeface="휴먼둥근헤드라인"/>
                <a:cs typeface="휴먼둥근헤드라인"/>
              </a:rPr>
              <a:t>로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완</a:t>
            </a:r>
            <a:r>
              <a:rPr sz="750" spc="-22" baseline="11111" dirty="0">
                <a:latin typeface="휴먼둥근헤드라인"/>
                <a:cs typeface="휴먼둥근헤드라인"/>
              </a:rPr>
              <a:t>료</a:t>
            </a:r>
            <a:r>
              <a:rPr sz="750" spc="-37" baseline="11111" dirty="0">
                <a:latin typeface="휴먼둥근헤드라인"/>
                <a:cs typeface="휴먼둥근헤드라인"/>
              </a:rPr>
              <a:t>됩</a:t>
            </a:r>
            <a:r>
              <a:rPr sz="750" spc="-22" baseline="11111" dirty="0">
                <a:latin typeface="휴먼둥근헤드라인"/>
                <a:cs typeface="휴먼둥근헤드라인"/>
              </a:rPr>
              <a:t>니</a:t>
            </a:r>
            <a:r>
              <a:rPr sz="750" spc="-37" baseline="11111" dirty="0">
                <a:latin typeface="휴먼둥근헤드라인"/>
                <a:cs typeface="휴먼둥근헤드라인"/>
              </a:rPr>
              <a:t>다</a:t>
            </a:r>
            <a:r>
              <a:rPr sz="750" spc="-52" baseline="11111" dirty="0">
                <a:latin typeface="휴먼둥근헤드라인"/>
                <a:cs typeface="휴먼둥근헤드라인"/>
              </a:rPr>
              <a:t>.</a:t>
            </a:r>
            <a:endParaRPr sz="750" baseline="11111">
              <a:latin typeface="휴먼둥근헤드라인"/>
              <a:cs typeface="휴먼둥근헤드라인"/>
            </a:endParaRPr>
          </a:p>
          <a:p>
            <a:pPr marL="110489" indent="-73025">
              <a:lnSpc>
                <a:spcPct val="100000"/>
              </a:lnSpc>
              <a:spcBef>
                <a:spcPts val="10"/>
              </a:spcBef>
              <a:buFont typeface="Wingdings"/>
              <a:buChar char=""/>
              <a:tabLst>
                <a:tab pos="111125" algn="l"/>
              </a:tabLst>
            </a:pPr>
            <a:r>
              <a:rPr sz="750" spc="-30" baseline="11111" dirty="0">
                <a:latin typeface="휴먼둥근헤드라인"/>
                <a:cs typeface="휴먼둥근헤드라인"/>
              </a:rPr>
              <a:t>지선상차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바코드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스캔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시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최적의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다중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최적화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묶음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경로가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완료되며,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스테이션에서는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하차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시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묶음으로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분리하여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최적의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경로로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배송합니다.</a:t>
            </a:r>
            <a:endParaRPr sz="750" baseline="11111">
              <a:latin typeface="휴먼둥근헤드라인"/>
              <a:cs typeface="휴먼둥근헤드라인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957" y="221508"/>
            <a:ext cx="173101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5" dirty="0">
                <a:solidFill>
                  <a:srgbClr val="343C4B"/>
                </a:solidFill>
              </a:rPr>
              <a:t>0</a:t>
            </a:r>
            <a:r>
              <a:rPr sz="750" spc="-25" dirty="0">
                <a:solidFill>
                  <a:srgbClr val="343C4B"/>
                </a:solidFill>
              </a:rPr>
              <a:t>3</a:t>
            </a:r>
            <a:r>
              <a:rPr sz="750" spc="-20" dirty="0">
                <a:solidFill>
                  <a:srgbClr val="343C4B"/>
                </a:solidFill>
              </a:rPr>
              <a:t>.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-25" dirty="0">
                <a:solidFill>
                  <a:srgbClr val="343C4B"/>
                </a:solidFill>
              </a:rPr>
              <a:t>플랫폼</a:t>
            </a:r>
            <a:r>
              <a:rPr sz="750" spc="-155" dirty="0">
                <a:solidFill>
                  <a:srgbClr val="343C4B"/>
                </a:solidFill>
              </a:rPr>
              <a:t> </a:t>
            </a:r>
            <a:r>
              <a:rPr sz="750" spc="-10" dirty="0">
                <a:solidFill>
                  <a:srgbClr val="343C4B"/>
                </a:solidFill>
              </a:rPr>
              <a:t>소</a:t>
            </a:r>
            <a:r>
              <a:rPr sz="750" spc="-25" dirty="0">
                <a:solidFill>
                  <a:srgbClr val="343C4B"/>
                </a:solidFill>
              </a:rPr>
              <a:t>개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40" dirty="0">
                <a:solidFill>
                  <a:srgbClr val="343C4B"/>
                </a:solidFill>
              </a:rPr>
              <a:t>/</a:t>
            </a:r>
            <a:r>
              <a:rPr sz="750" spc="-155" dirty="0">
                <a:solidFill>
                  <a:srgbClr val="343C4B"/>
                </a:solidFill>
              </a:rPr>
              <a:t> </a:t>
            </a:r>
            <a:r>
              <a:rPr sz="750" spc="-25" dirty="0"/>
              <a:t>다중</a:t>
            </a:r>
            <a:r>
              <a:rPr sz="750" spc="-155" dirty="0"/>
              <a:t> </a:t>
            </a:r>
            <a:r>
              <a:rPr sz="750" spc="-10" dirty="0"/>
              <a:t>최</a:t>
            </a:r>
            <a:r>
              <a:rPr sz="750" spc="-25" dirty="0"/>
              <a:t>적화</a:t>
            </a:r>
            <a:r>
              <a:rPr sz="750" spc="-155" dirty="0"/>
              <a:t> </a:t>
            </a:r>
            <a:r>
              <a:rPr sz="750" spc="-25" dirty="0"/>
              <a:t>경로</a:t>
            </a:r>
            <a:r>
              <a:rPr sz="750" spc="-155" dirty="0"/>
              <a:t> </a:t>
            </a:r>
            <a:r>
              <a:rPr sz="750" spc="-25" dirty="0"/>
              <a:t>묶음</a:t>
            </a:r>
            <a:endParaRPr sz="750"/>
          </a:p>
        </p:txBody>
      </p:sp>
      <p:grpSp>
        <p:nvGrpSpPr>
          <p:cNvPr id="4" name="object 4"/>
          <p:cNvGrpSpPr/>
          <p:nvPr/>
        </p:nvGrpSpPr>
        <p:grpSpPr>
          <a:xfrm>
            <a:off x="1268475" y="926185"/>
            <a:ext cx="1680210" cy="937260"/>
            <a:chOff x="1268475" y="926185"/>
            <a:chExt cx="1680210" cy="9372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8475" y="926185"/>
              <a:ext cx="759561" cy="9368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9073" y="926185"/>
              <a:ext cx="759561" cy="93684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6132" y="926185"/>
            <a:ext cx="759561" cy="93684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40283" y="926185"/>
            <a:ext cx="758190" cy="1217295"/>
            <a:chOff x="340283" y="926185"/>
            <a:chExt cx="758190" cy="121729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283" y="926185"/>
              <a:ext cx="758050" cy="9368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5473" y="1878228"/>
              <a:ext cx="721588" cy="26462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074312" y="926185"/>
            <a:ext cx="760095" cy="1218565"/>
            <a:chOff x="4074312" y="926185"/>
            <a:chExt cx="760095" cy="121856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4312" y="926185"/>
              <a:ext cx="759561" cy="9368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89514" y="1887359"/>
              <a:ext cx="721588" cy="25702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488206" y="1056448"/>
            <a:ext cx="307975" cy="1370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85"/>
              </a:spcBef>
            </a:pPr>
            <a:r>
              <a:rPr sz="400" spc="-5" dirty="0">
                <a:latin typeface="휴먼둥근헤드라인"/>
                <a:cs typeface="휴먼둥근헤드라인"/>
              </a:rPr>
              <a:t>A</a:t>
            </a:r>
            <a:r>
              <a:rPr sz="400" spc="-15" dirty="0">
                <a:latin typeface="휴먼둥근헤드라인"/>
                <a:cs typeface="휴먼둥근헤드라인"/>
              </a:rPr>
              <a:t>-</a:t>
            </a:r>
            <a:r>
              <a:rPr sz="400" spc="-5" dirty="0">
                <a:latin typeface="휴먼둥근헤드라인"/>
                <a:cs typeface="휴먼둥근헤드라인"/>
              </a:rPr>
              <a:t>0</a:t>
            </a:r>
            <a:r>
              <a:rPr sz="400" spc="-90" dirty="0">
                <a:latin typeface="휴먼둥근헤드라인"/>
                <a:cs typeface="휴먼둥근헤드라인"/>
              </a:rPr>
              <a:t>1</a:t>
            </a:r>
            <a:r>
              <a:rPr sz="400" spc="-10" dirty="0">
                <a:latin typeface="휴먼둥근헤드라인"/>
                <a:cs typeface="휴먼둥근헤드라인"/>
              </a:rPr>
              <a:t>(</a:t>
            </a:r>
            <a:r>
              <a:rPr lang="ko-KR" altLang="en-US" sz="400" spc="-10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마포</a:t>
            </a:r>
            <a:r>
              <a:rPr sz="400" spc="-15" dirty="0">
                <a:latin typeface="휴먼둥근헤드라인"/>
                <a:cs typeface="휴먼둥근헤드라인"/>
              </a:rPr>
              <a:t>)  </a:t>
            </a:r>
            <a:r>
              <a:rPr sz="400" spc="20" dirty="0">
                <a:latin typeface="휴먼둥근헤드라인"/>
                <a:cs typeface="휴먼둥근헤드라인"/>
              </a:rPr>
              <a:t>S</a:t>
            </a:r>
            <a:r>
              <a:rPr sz="400" spc="5" dirty="0">
                <a:latin typeface="휴먼둥근헤드라인"/>
                <a:cs typeface="휴먼둥근헤드라인"/>
              </a:rPr>
              <a:t>T</a:t>
            </a:r>
            <a:r>
              <a:rPr sz="400" spc="-5" dirty="0">
                <a:latin typeface="휴먼둥근헤드라인"/>
                <a:cs typeface="휴먼둥근헤드라인"/>
              </a:rPr>
              <a:t>A</a:t>
            </a:r>
            <a:r>
              <a:rPr sz="400" spc="5" dirty="0">
                <a:latin typeface="휴먼둥근헤드라인"/>
                <a:cs typeface="휴먼둥근헤드라인"/>
              </a:rPr>
              <a:t>T</a:t>
            </a:r>
            <a:r>
              <a:rPr sz="400" spc="-15" dirty="0">
                <a:latin typeface="휴먼둥근헤드라인"/>
                <a:cs typeface="휴먼둥근헤드라인"/>
              </a:rPr>
              <a:t>I</a:t>
            </a:r>
            <a:r>
              <a:rPr sz="400" spc="65" dirty="0">
                <a:latin typeface="휴먼둥근헤드라인"/>
                <a:cs typeface="휴먼둥근헤드라인"/>
              </a:rPr>
              <a:t>O</a:t>
            </a:r>
            <a:r>
              <a:rPr sz="400" spc="40" dirty="0">
                <a:latin typeface="휴먼둥근헤드라인"/>
                <a:cs typeface="휴먼둥근헤드라인"/>
              </a:rPr>
              <a:t>N</a:t>
            </a:r>
            <a:endParaRPr sz="400" dirty="0">
              <a:latin typeface="휴먼둥근헤드라인"/>
              <a:cs typeface="휴먼둥근헤드라인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05092" y="984969"/>
            <a:ext cx="434975" cy="1361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9220">
              <a:lnSpc>
                <a:spcPct val="104800"/>
              </a:lnSpc>
              <a:spcBef>
                <a:spcPts val="95"/>
              </a:spcBef>
            </a:pPr>
            <a:r>
              <a:rPr lang="en-US" sz="400" spc="20" dirty="0">
                <a:latin typeface="휴먼둥근헤드라인"/>
                <a:cs typeface="휴먼둥근헤드라인"/>
              </a:rPr>
              <a:t> MINI  </a:t>
            </a:r>
            <a:r>
              <a:rPr sz="400" spc="20" dirty="0">
                <a:latin typeface="휴먼둥근헤드라인"/>
                <a:cs typeface="휴먼둥근헤드라인"/>
              </a:rPr>
              <a:t> </a:t>
            </a:r>
            <a:r>
              <a:rPr sz="400" spc="25" dirty="0">
                <a:latin typeface="휴먼둥근헤드라인"/>
                <a:cs typeface="휴먼둥근헤드라인"/>
              </a:rPr>
              <a:t> </a:t>
            </a:r>
            <a:r>
              <a:rPr lang="en-US" sz="400" spc="25" dirty="0">
                <a:latin typeface="휴먼둥근헤드라인"/>
                <a:cs typeface="휴먼둥근헤드라인"/>
              </a:rPr>
              <a:t> </a:t>
            </a:r>
            <a:r>
              <a:rPr sz="400" spc="40" dirty="0">
                <a:latin typeface="휴먼둥근헤드라인"/>
                <a:cs typeface="휴먼둥근헤드라인"/>
              </a:rPr>
              <a:t>H</a:t>
            </a:r>
            <a:r>
              <a:rPr sz="400" spc="55" dirty="0">
                <a:latin typeface="휴먼둥근헤드라인"/>
                <a:cs typeface="휴먼둥근헤드라인"/>
              </a:rPr>
              <a:t>U</a:t>
            </a:r>
            <a:r>
              <a:rPr sz="400" spc="20" dirty="0">
                <a:latin typeface="휴먼둥근헤드라인"/>
                <a:cs typeface="휴먼둥근헤드라인"/>
              </a:rPr>
              <a:t>B</a:t>
            </a:r>
            <a:r>
              <a:rPr sz="400" spc="-75" dirty="0">
                <a:latin typeface="휴먼둥근헤드라인"/>
                <a:cs typeface="휴먼둥근헤드라인"/>
              </a:rPr>
              <a:t> </a:t>
            </a:r>
            <a:r>
              <a:rPr sz="400" spc="35" dirty="0">
                <a:latin typeface="휴먼둥근헤드라인"/>
                <a:cs typeface="휴먼둥근헤드라인"/>
              </a:rPr>
              <a:t>C</a:t>
            </a:r>
            <a:r>
              <a:rPr sz="400" spc="40" dirty="0">
                <a:latin typeface="휴먼둥근헤드라인"/>
                <a:cs typeface="휴먼둥근헤드라인"/>
              </a:rPr>
              <a:t>E</a:t>
            </a:r>
            <a:r>
              <a:rPr sz="400" spc="50" dirty="0">
                <a:latin typeface="휴먼둥근헤드라인"/>
                <a:cs typeface="휴먼둥근헤드라인"/>
              </a:rPr>
              <a:t>N</a:t>
            </a:r>
            <a:r>
              <a:rPr sz="400" spc="5" dirty="0">
                <a:latin typeface="휴먼둥근헤드라인"/>
                <a:cs typeface="휴먼둥근헤드라인"/>
              </a:rPr>
              <a:t>T</a:t>
            </a:r>
            <a:r>
              <a:rPr sz="400" spc="40" dirty="0">
                <a:latin typeface="휴먼둥근헤드라인"/>
                <a:cs typeface="휴먼둥근헤드라인"/>
              </a:rPr>
              <a:t>E</a:t>
            </a:r>
            <a:r>
              <a:rPr sz="400" spc="20" dirty="0">
                <a:latin typeface="휴먼둥근헤드라인"/>
                <a:cs typeface="휴먼둥근헤드라인"/>
              </a:rPr>
              <a:t>R</a:t>
            </a:r>
            <a:endParaRPr sz="400" dirty="0">
              <a:latin typeface="휴먼둥근헤드라인"/>
              <a:cs typeface="휴먼둥근헤드라인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18764" y="1660221"/>
            <a:ext cx="421640" cy="769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400" spc="-15" dirty="0">
                <a:latin typeface="휴먼둥근헤드라인"/>
                <a:cs typeface="휴먼둥근헤드라인"/>
              </a:rPr>
              <a:t>12</a:t>
            </a:r>
            <a:r>
              <a:rPr sz="400" spc="25" dirty="0">
                <a:latin typeface="휴먼둥근헤드라인"/>
                <a:cs typeface="휴먼둥근헤드라인"/>
              </a:rPr>
              <a:t>/</a:t>
            </a:r>
            <a:r>
              <a:rPr lang="en-US" sz="400" spc="-25" dirty="0">
                <a:latin typeface="휴먼둥근헤드라인"/>
                <a:cs typeface="휴먼둥근헤드라인"/>
              </a:rPr>
              <a:t>5</a:t>
            </a:r>
            <a:r>
              <a:rPr sz="400" spc="-80" dirty="0">
                <a:latin typeface="휴먼둥근헤드라인"/>
                <a:cs typeface="휴먼둥근헤드라인"/>
              </a:rPr>
              <a:t> </a:t>
            </a:r>
            <a:r>
              <a:rPr sz="400" spc="15" dirty="0">
                <a:latin typeface="휴먼둥근헤드라인"/>
                <a:cs typeface="휴먼둥근헤드라인"/>
              </a:rPr>
              <a:t>R</a:t>
            </a:r>
            <a:r>
              <a:rPr sz="400" spc="-10" dirty="0">
                <a:latin typeface="휴먼둥근헤드라인"/>
                <a:cs typeface="휴먼둥근헤드라인"/>
              </a:rPr>
              <a:t>u</a:t>
            </a:r>
            <a:r>
              <a:rPr sz="400" spc="-15" dirty="0">
                <a:latin typeface="휴먼둥근헤드라인"/>
                <a:cs typeface="휴먼둥근헤드라인"/>
              </a:rPr>
              <a:t>nnin</a:t>
            </a:r>
            <a:r>
              <a:rPr sz="400" spc="25" dirty="0">
                <a:latin typeface="휴먼둥근헤드라인"/>
                <a:cs typeface="휴먼둥근헤드라인"/>
              </a:rPr>
              <a:t>g</a:t>
            </a:r>
            <a:endParaRPr sz="400" dirty="0">
              <a:latin typeface="휴먼둥근헤드라인"/>
              <a:cs typeface="휴먼둥근헤드라인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9368" y="1929409"/>
            <a:ext cx="541655" cy="141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 marR="5080" indent="-55244">
              <a:lnSpc>
                <a:spcPct val="108300"/>
              </a:lnSpc>
              <a:spcBef>
                <a:spcPts val="95"/>
              </a:spcBef>
            </a:pP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⑤</a:t>
            </a:r>
            <a:r>
              <a:rPr sz="350" spc="-6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롤테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이너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배정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후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배</a:t>
            </a:r>
            <a:r>
              <a:rPr sz="3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송  </a:t>
            </a:r>
            <a:r>
              <a:rPr sz="35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[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바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코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드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스캔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출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발</a:t>
            </a:r>
            <a:r>
              <a:rPr sz="350" spc="-2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]</a:t>
            </a:r>
            <a:endParaRPr sz="350">
              <a:latin typeface="휴먼둥근헤드라인"/>
              <a:cs typeface="휴먼둥근헤드라인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83665" y="1887359"/>
            <a:ext cx="721588" cy="25702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357560" y="1902034"/>
            <a:ext cx="477520" cy="199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08300"/>
              </a:lnSpc>
              <a:spcBef>
                <a:spcPts val="95"/>
              </a:spcBef>
            </a:pP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④</a:t>
            </a:r>
            <a:r>
              <a:rPr sz="350" spc="-6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최적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경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로</a:t>
            </a:r>
            <a:r>
              <a:rPr sz="3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/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크</a:t>
            </a:r>
            <a:r>
              <a:rPr sz="3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기  자동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묶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음</a:t>
            </a:r>
            <a:r>
              <a:rPr sz="350" spc="-6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기</a:t>
            </a:r>
            <a:r>
              <a:rPr sz="3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능  </a:t>
            </a:r>
            <a:r>
              <a:rPr sz="350" spc="-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[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바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코드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캔</a:t>
            </a:r>
            <a:r>
              <a:rPr sz="350" spc="-6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분리</a:t>
            </a:r>
            <a:r>
              <a:rPr sz="3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</a:t>
            </a:r>
            <a:endParaRPr sz="350">
              <a:latin typeface="휴먼둥근헤드라인"/>
              <a:cs typeface="휴먼둥근헤드라인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08822" y="1887359"/>
            <a:ext cx="721588" cy="25702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282714" y="1933972"/>
            <a:ext cx="568960" cy="141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08300"/>
              </a:lnSpc>
              <a:spcBef>
                <a:spcPts val="95"/>
              </a:spcBef>
            </a:pP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③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롤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테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이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너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상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태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로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상차  </a:t>
            </a:r>
            <a:r>
              <a:rPr sz="35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[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바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코드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스캔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지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선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상차</a:t>
            </a:r>
            <a:r>
              <a:rPr sz="3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</a:t>
            </a:r>
            <a:endParaRPr sz="350">
              <a:latin typeface="휴먼둥근헤드라인"/>
              <a:cs typeface="휴먼둥근헤드라인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62833" y="1887359"/>
            <a:ext cx="721588" cy="25702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238250" y="1933972"/>
            <a:ext cx="477520" cy="141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08300"/>
              </a:lnSpc>
              <a:spcBef>
                <a:spcPts val="95"/>
              </a:spcBef>
            </a:pP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②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테이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션별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분</a:t>
            </a:r>
            <a:r>
              <a:rPr sz="3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리  </a:t>
            </a:r>
            <a:r>
              <a:rPr sz="35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[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바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코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드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스캔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분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리</a:t>
            </a:r>
            <a:r>
              <a:rPr sz="3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66442" y="1933972"/>
            <a:ext cx="477520" cy="141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 marR="5080" indent="-67310">
              <a:lnSpc>
                <a:spcPct val="108300"/>
              </a:lnSpc>
              <a:spcBef>
                <a:spcPts val="95"/>
              </a:spcBef>
            </a:pP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①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가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맹점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집</a:t>
            </a:r>
            <a:r>
              <a:rPr sz="350" spc="1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하  </a:t>
            </a:r>
            <a:r>
              <a:rPr sz="350" spc="-3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[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바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코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드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스캔</a:t>
            </a:r>
            <a:r>
              <a:rPr sz="350" spc="-80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상</a:t>
            </a:r>
            <a:r>
              <a:rPr sz="350" spc="1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차</a:t>
            </a:r>
            <a:r>
              <a:rPr sz="350" spc="-2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</a:t>
            </a:r>
            <a:endParaRPr sz="350">
              <a:latin typeface="휴먼둥근헤드라인"/>
              <a:cs typeface="휴먼둥근헤드라인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97352" y="1356309"/>
            <a:ext cx="87718" cy="70053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353961" y="1362011"/>
            <a:ext cx="867410" cy="1252855"/>
            <a:chOff x="353961" y="1362011"/>
            <a:chExt cx="867410" cy="1252855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3081" y="1362011"/>
              <a:ext cx="87731" cy="7005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3961" y="2126132"/>
              <a:ext cx="735266" cy="488188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282153" y="1358772"/>
            <a:ext cx="1654810" cy="1261745"/>
            <a:chOff x="1282153" y="1358772"/>
            <a:chExt cx="1654810" cy="1261745"/>
          </a:xfrm>
        </p:grpSpPr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59571" y="1358772"/>
              <a:ext cx="87718" cy="7005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82153" y="2132215"/>
              <a:ext cx="735266" cy="48818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01227" y="2132215"/>
              <a:ext cx="735266" cy="488188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3164357" y="1362100"/>
            <a:ext cx="860425" cy="1258570"/>
            <a:chOff x="3164357" y="1362100"/>
            <a:chExt cx="860425" cy="1258570"/>
          </a:xfrm>
        </p:grpSpPr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37025" y="1362100"/>
              <a:ext cx="87731" cy="6996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64357" y="2132215"/>
              <a:ext cx="735266" cy="488188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081907" y="2126132"/>
            <a:ext cx="735266" cy="488188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1394019" y="2222931"/>
            <a:ext cx="493395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5" dirty="0">
                <a:latin typeface="휴먼둥근헤드라인"/>
                <a:cs typeface="휴먼둥근헤드라인"/>
              </a:rPr>
              <a:t>하차</a:t>
            </a:r>
            <a:r>
              <a:rPr sz="350" spc="-25" dirty="0">
                <a:latin typeface="휴먼둥근헤드라인"/>
                <a:cs typeface="휴먼둥근헤드라인"/>
              </a:rPr>
              <a:t>,</a:t>
            </a:r>
            <a:r>
              <a:rPr sz="350" spc="-65" dirty="0"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latin typeface="휴먼둥근헤드라인"/>
                <a:cs typeface="휴먼둥근헤드라인"/>
              </a:rPr>
              <a:t>요</a:t>
            </a:r>
            <a:r>
              <a:rPr sz="350" spc="15" dirty="0">
                <a:latin typeface="휴먼둥근헤드라인"/>
                <a:cs typeface="휴먼둥근헤드라인"/>
              </a:rPr>
              <a:t>청</a:t>
            </a:r>
            <a:r>
              <a:rPr sz="350" spc="-80" dirty="0"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latin typeface="휴먼둥근헤드라인"/>
                <a:cs typeface="휴먼둥근헤드라인"/>
              </a:rPr>
              <a:t>바</a:t>
            </a:r>
            <a:r>
              <a:rPr sz="350" spc="5" dirty="0">
                <a:latin typeface="휴먼둥근헤드라인"/>
                <a:cs typeface="휴먼둥근헤드라인"/>
              </a:rPr>
              <a:t>코</a:t>
            </a:r>
            <a:r>
              <a:rPr sz="350" spc="15" dirty="0">
                <a:latin typeface="휴먼둥근헤드라인"/>
                <a:cs typeface="휴먼둥근헤드라인"/>
              </a:rPr>
              <a:t>드</a:t>
            </a:r>
            <a:r>
              <a:rPr sz="350" spc="-80" dirty="0"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latin typeface="휴먼둥근헤드라인"/>
                <a:cs typeface="휴먼둥근헤드라인"/>
              </a:rPr>
              <a:t>스캔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03134" y="2367410"/>
            <a:ext cx="482600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5" dirty="0">
                <a:latin typeface="휴먼둥근헤드라인"/>
                <a:cs typeface="휴먼둥근헤드라인"/>
              </a:rPr>
              <a:t>다</a:t>
            </a:r>
            <a:r>
              <a:rPr sz="350" spc="15" dirty="0">
                <a:latin typeface="휴먼둥근헤드라인"/>
                <a:cs typeface="휴먼둥근헤드라인"/>
              </a:rPr>
              <a:t>중</a:t>
            </a:r>
            <a:r>
              <a:rPr sz="350" spc="-65" dirty="0"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latin typeface="휴먼둥근헤드라인"/>
                <a:cs typeface="휴먼둥근헤드라인"/>
              </a:rPr>
              <a:t>최</a:t>
            </a:r>
            <a:r>
              <a:rPr sz="350" spc="15" dirty="0">
                <a:latin typeface="휴먼둥근헤드라인"/>
                <a:cs typeface="휴먼둥근헤드라인"/>
              </a:rPr>
              <a:t>적화</a:t>
            </a:r>
            <a:r>
              <a:rPr sz="350" spc="-80" dirty="0"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latin typeface="휴먼둥근헤드라인"/>
                <a:cs typeface="휴먼둥근헤드라인"/>
              </a:rPr>
              <a:t>경</a:t>
            </a:r>
            <a:r>
              <a:rPr sz="350" spc="15" dirty="0">
                <a:latin typeface="휴먼둥근헤드라인"/>
                <a:cs typeface="휴먼둥근헤드라인"/>
              </a:rPr>
              <a:t>로</a:t>
            </a:r>
            <a:r>
              <a:rPr sz="350" spc="-80" dirty="0"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latin typeface="휴먼둥근헤드라인"/>
                <a:cs typeface="휴먼둥근헤드라인"/>
              </a:rPr>
              <a:t>묶음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625854" y="2315286"/>
            <a:ext cx="61594" cy="49530"/>
          </a:xfrm>
          <a:custGeom>
            <a:avLst/>
            <a:gdLst/>
            <a:ahLst/>
            <a:cxnLst/>
            <a:rect l="l" t="t" r="r" b="b"/>
            <a:pathLst>
              <a:path w="61594" h="49530">
                <a:moveTo>
                  <a:pt x="45859" y="0"/>
                </a:moveTo>
                <a:lnTo>
                  <a:pt x="15290" y="0"/>
                </a:lnTo>
                <a:lnTo>
                  <a:pt x="15290" y="24625"/>
                </a:lnTo>
                <a:lnTo>
                  <a:pt x="0" y="24625"/>
                </a:lnTo>
                <a:lnTo>
                  <a:pt x="30568" y="49237"/>
                </a:lnTo>
                <a:lnTo>
                  <a:pt x="61150" y="24625"/>
                </a:lnTo>
                <a:lnTo>
                  <a:pt x="45859" y="24625"/>
                </a:lnTo>
                <a:lnTo>
                  <a:pt x="45859" y="0"/>
                </a:lnTo>
                <a:close/>
              </a:path>
            </a:pathLst>
          </a:custGeom>
          <a:solidFill>
            <a:srgbClr val="343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409211" y="2508848"/>
            <a:ext cx="469265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15" dirty="0">
                <a:latin typeface="휴먼둥근헤드라인"/>
                <a:cs typeface="휴먼둥근헤드라인"/>
              </a:rPr>
              <a:t>묶</a:t>
            </a:r>
            <a:r>
              <a:rPr sz="350" spc="5" dirty="0">
                <a:latin typeface="휴먼둥근헤드라인"/>
                <a:cs typeface="휴먼둥근헤드라인"/>
              </a:rPr>
              <a:t>음</a:t>
            </a:r>
            <a:r>
              <a:rPr sz="350" spc="15" dirty="0">
                <a:latin typeface="휴먼둥근헤드라인"/>
                <a:cs typeface="휴먼둥근헤드라인"/>
              </a:rPr>
              <a:t>별</a:t>
            </a:r>
            <a:r>
              <a:rPr sz="350" spc="-65" dirty="0"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latin typeface="휴먼둥근헤드라인"/>
                <a:cs typeface="휴먼둥근헤드라인"/>
              </a:rPr>
              <a:t>롤테</a:t>
            </a:r>
            <a:r>
              <a:rPr sz="350" spc="15" dirty="0">
                <a:latin typeface="휴먼둥근헤드라인"/>
                <a:cs typeface="휴먼둥근헤드라인"/>
              </a:rPr>
              <a:t>이너</a:t>
            </a:r>
            <a:r>
              <a:rPr sz="350" spc="-80" dirty="0"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latin typeface="휴먼둥근헤드라인"/>
                <a:cs typeface="휴먼둥근헤드라인"/>
              </a:rPr>
              <a:t>적</a:t>
            </a:r>
            <a:r>
              <a:rPr sz="350" spc="15" dirty="0">
                <a:latin typeface="휴먼둥근헤드라인"/>
                <a:cs typeface="휴먼둥근헤드라인"/>
              </a:rPr>
              <a:t>재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625854" y="2458339"/>
            <a:ext cx="61594" cy="49530"/>
          </a:xfrm>
          <a:custGeom>
            <a:avLst/>
            <a:gdLst/>
            <a:ahLst/>
            <a:cxnLst/>
            <a:rect l="l" t="t" r="r" b="b"/>
            <a:pathLst>
              <a:path w="61594" h="49530">
                <a:moveTo>
                  <a:pt x="45859" y="0"/>
                </a:moveTo>
                <a:lnTo>
                  <a:pt x="15290" y="0"/>
                </a:lnTo>
                <a:lnTo>
                  <a:pt x="15290" y="24625"/>
                </a:lnTo>
                <a:lnTo>
                  <a:pt x="0" y="24625"/>
                </a:lnTo>
                <a:lnTo>
                  <a:pt x="30568" y="49149"/>
                </a:lnTo>
                <a:lnTo>
                  <a:pt x="61150" y="24625"/>
                </a:lnTo>
                <a:lnTo>
                  <a:pt x="45859" y="24625"/>
                </a:lnTo>
                <a:lnTo>
                  <a:pt x="45859" y="0"/>
                </a:lnTo>
                <a:close/>
              </a:path>
            </a:pathLst>
          </a:custGeom>
          <a:solidFill>
            <a:srgbClr val="343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00767" y="2215327"/>
            <a:ext cx="423545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15" dirty="0">
                <a:latin typeface="휴먼둥근헤드라인"/>
                <a:cs typeface="휴먼둥근헤드라인"/>
              </a:rPr>
              <a:t>배송</a:t>
            </a:r>
            <a:r>
              <a:rPr sz="350" spc="-80" dirty="0"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latin typeface="휴먼둥근헤드라인"/>
                <a:cs typeface="휴먼둥근헤드라인"/>
              </a:rPr>
              <a:t>롤</a:t>
            </a:r>
            <a:r>
              <a:rPr sz="350" spc="15" dirty="0">
                <a:latin typeface="휴먼둥근헤드라인"/>
                <a:cs typeface="휴먼둥근헤드라인"/>
              </a:rPr>
              <a:t>테</a:t>
            </a:r>
            <a:r>
              <a:rPr sz="350" spc="5" dirty="0">
                <a:latin typeface="휴먼둥근헤드라인"/>
                <a:cs typeface="휴먼둥근헤드라인"/>
              </a:rPr>
              <a:t>이</a:t>
            </a:r>
            <a:r>
              <a:rPr sz="350" spc="15" dirty="0">
                <a:latin typeface="휴먼둥근헤드라인"/>
                <a:cs typeface="휴먼둥근헤드라인"/>
              </a:rPr>
              <a:t>너</a:t>
            </a:r>
            <a:r>
              <a:rPr sz="350" spc="-80" dirty="0"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latin typeface="휴먼둥근헤드라인"/>
                <a:cs typeface="휴먼둥근헤드라인"/>
              </a:rPr>
              <a:t>배정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8112" y="2359806"/>
            <a:ext cx="376555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5" dirty="0">
                <a:latin typeface="휴먼둥근헤드라인"/>
                <a:cs typeface="휴먼둥근헤드라인"/>
              </a:rPr>
              <a:t>바</a:t>
            </a:r>
            <a:r>
              <a:rPr sz="350" spc="15" dirty="0">
                <a:latin typeface="휴먼둥근헤드라인"/>
                <a:cs typeface="휴먼둥근헤드라인"/>
              </a:rPr>
              <a:t>코드</a:t>
            </a:r>
            <a:r>
              <a:rPr sz="350" spc="-80" dirty="0"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latin typeface="휴먼둥근헤드라인"/>
                <a:cs typeface="휴먼둥근헤드라인"/>
              </a:rPr>
              <a:t>스</a:t>
            </a:r>
            <a:r>
              <a:rPr sz="350" spc="15" dirty="0">
                <a:latin typeface="휴먼둥근헤드라인"/>
                <a:cs typeface="휴먼둥근헤드라인"/>
              </a:rPr>
              <a:t>캔</a:t>
            </a:r>
            <a:r>
              <a:rPr sz="350" spc="-65" dirty="0"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latin typeface="휴먼둥근헤드라인"/>
                <a:cs typeface="휴먼둥근헤드라인"/>
              </a:rPr>
              <a:t>출</a:t>
            </a:r>
            <a:r>
              <a:rPr sz="350" spc="15" dirty="0">
                <a:latin typeface="휴먼둥근헤드라인"/>
                <a:cs typeface="휴먼둥근헤드라인"/>
              </a:rPr>
              <a:t>발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97280" y="2308440"/>
            <a:ext cx="61594" cy="49530"/>
          </a:xfrm>
          <a:custGeom>
            <a:avLst/>
            <a:gdLst/>
            <a:ahLst/>
            <a:cxnLst/>
            <a:rect l="l" t="t" r="r" b="b"/>
            <a:pathLst>
              <a:path w="61595" h="49530">
                <a:moveTo>
                  <a:pt x="45859" y="0"/>
                </a:moveTo>
                <a:lnTo>
                  <a:pt x="15290" y="0"/>
                </a:lnTo>
                <a:lnTo>
                  <a:pt x="15290" y="24625"/>
                </a:lnTo>
                <a:lnTo>
                  <a:pt x="0" y="24625"/>
                </a:lnTo>
                <a:lnTo>
                  <a:pt x="30568" y="49237"/>
                </a:lnTo>
                <a:lnTo>
                  <a:pt x="61150" y="24625"/>
                </a:lnTo>
                <a:lnTo>
                  <a:pt x="45859" y="24625"/>
                </a:lnTo>
                <a:lnTo>
                  <a:pt x="45859" y="0"/>
                </a:lnTo>
                <a:close/>
              </a:path>
            </a:pathLst>
          </a:custGeom>
          <a:solidFill>
            <a:srgbClr val="343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28112" y="2501244"/>
            <a:ext cx="376555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5" dirty="0">
                <a:latin typeface="휴먼둥근헤드라인"/>
                <a:cs typeface="휴먼둥근헤드라인"/>
              </a:rPr>
              <a:t>바</a:t>
            </a:r>
            <a:r>
              <a:rPr sz="350" spc="15" dirty="0">
                <a:latin typeface="휴먼둥근헤드라인"/>
                <a:cs typeface="휴먼둥근헤드라인"/>
              </a:rPr>
              <a:t>코드</a:t>
            </a:r>
            <a:r>
              <a:rPr sz="350" spc="-80" dirty="0"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latin typeface="휴먼둥근헤드라인"/>
                <a:cs typeface="휴먼둥근헤드라인"/>
              </a:rPr>
              <a:t>스</a:t>
            </a:r>
            <a:r>
              <a:rPr sz="350" spc="15" dirty="0">
                <a:latin typeface="휴먼둥근헤드라인"/>
                <a:cs typeface="휴먼둥근헤드라인"/>
              </a:rPr>
              <a:t>캔</a:t>
            </a:r>
            <a:r>
              <a:rPr sz="350" spc="-65" dirty="0"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latin typeface="휴먼둥근헤드라인"/>
                <a:cs typeface="휴먼둥근헤드라인"/>
              </a:rPr>
              <a:t>완</a:t>
            </a:r>
            <a:r>
              <a:rPr sz="350" spc="15" dirty="0">
                <a:latin typeface="휴먼둥근헤드라인"/>
                <a:cs typeface="휴먼둥근헤드라인"/>
              </a:rPr>
              <a:t>료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97280" y="2451493"/>
            <a:ext cx="61594" cy="49530"/>
          </a:xfrm>
          <a:custGeom>
            <a:avLst/>
            <a:gdLst/>
            <a:ahLst/>
            <a:cxnLst/>
            <a:rect l="l" t="t" r="r" b="b"/>
            <a:pathLst>
              <a:path w="61595" h="49530">
                <a:moveTo>
                  <a:pt x="45859" y="0"/>
                </a:moveTo>
                <a:lnTo>
                  <a:pt x="15290" y="0"/>
                </a:lnTo>
                <a:lnTo>
                  <a:pt x="15290" y="24523"/>
                </a:lnTo>
                <a:lnTo>
                  <a:pt x="0" y="24523"/>
                </a:lnTo>
                <a:lnTo>
                  <a:pt x="30568" y="49148"/>
                </a:lnTo>
                <a:lnTo>
                  <a:pt x="61150" y="24523"/>
                </a:lnTo>
                <a:lnTo>
                  <a:pt x="45859" y="24523"/>
                </a:lnTo>
                <a:lnTo>
                  <a:pt x="45859" y="0"/>
                </a:lnTo>
                <a:close/>
              </a:path>
            </a:pathLst>
          </a:custGeom>
          <a:solidFill>
            <a:srgbClr val="343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319173" y="2222931"/>
            <a:ext cx="482600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5" dirty="0">
                <a:latin typeface="휴먼둥근헤드라인"/>
                <a:cs typeface="휴먼둥근헤드라인"/>
              </a:rPr>
              <a:t>지</a:t>
            </a:r>
            <a:r>
              <a:rPr sz="350" spc="15" dirty="0">
                <a:latin typeface="휴먼둥근헤드라인"/>
                <a:cs typeface="휴먼둥근헤드라인"/>
              </a:rPr>
              <a:t>선</a:t>
            </a:r>
            <a:r>
              <a:rPr sz="350" spc="-65" dirty="0"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latin typeface="휴먼둥근헤드라인"/>
                <a:cs typeface="휴먼둥근헤드라인"/>
              </a:rPr>
              <a:t>출</a:t>
            </a:r>
            <a:r>
              <a:rPr sz="350" spc="15" dirty="0">
                <a:latin typeface="휴먼둥근헤드라인"/>
                <a:cs typeface="휴먼둥근헤드라인"/>
              </a:rPr>
              <a:t>발</a:t>
            </a:r>
            <a:r>
              <a:rPr sz="350" spc="-80" dirty="0"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latin typeface="휴먼둥근헤드라인"/>
                <a:cs typeface="휴먼둥근헤드라인"/>
              </a:rPr>
              <a:t>바</a:t>
            </a:r>
            <a:r>
              <a:rPr sz="350" spc="5" dirty="0">
                <a:latin typeface="휴먼둥근헤드라인"/>
                <a:cs typeface="휴먼둥근헤드라인"/>
              </a:rPr>
              <a:t>코</a:t>
            </a:r>
            <a:r>
              <a:rPr sz="350" spc="15" dirty="0">
                <a:latin typeface="휴먼둥근헤드라인"/>
                <a:cs typeface="휴먼둥근헤드라인"/>
              </a:rPr>
              <a:t>드</a:t>
            </a:r>
            <a:r>
              <a:rPr sz="350" spc="-80" dirty="0"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latin typeface="휴먼둥근헤드라인"/>
                <a:cs typeface="휴먼둥근헤드라인"/>
              </a:rPr>
              <a:t>스캔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375381" y="2371973"/>
            <a:ext cx="377825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15" dirty="0">
                <a:latin typeface="휴먼둥근헤드라인"/>
                <a:cs typeface="휴먼둥근헤드라인"/>
              </a:rPr>
              <a:t>최</a:t>
            </a:r>
            <a:r>
              <a:rPr sz="350" spc="5" dirty="0">
                <a:latin typeface="휴먼둥근헤드라인"/>
                <a:cs typeface="휴먼둥근헤드라인"/>
              </a:rPr>
              <a:t>적</a:t>
            </a:r>
            <a:r>
              <a:rPr sz="350" spc="15" dirty="0">
                <a:latin typeface="휴먼둥근헤드라인"/>
                <a:cs typeface="휴먼둥근헤드라인"/>
              </a:rPr>
              <a:t>화</a:t>
            </a:r>
            <a:r>
              <a:rPr sz="350" spc="-65" dirty="0"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latin typeface="휴먼둥근헤드라인"/>
                <a:cs typeface="휴먼둥근헤드라인"/>
              </a:rPr>
              <a:t>묶</a:t>
            </a:r>
            <a:r>
              <a:rPr sz="350" spc="15" dirty="0">
                <a:latin typeface="휴먼둥근헤드라인"/>
                <a:cs typeface="휴먼둥근헤드라인"/>
              </a:rPr>
              <a:t>음</a:t>
            </a:r>
            <a:r>
              <a:rPr sz="350" spc="-80" dirty="0"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latin typeface="휴먼둥근헤드라인"/>
                <a:cs typeface="휴먼둥근헤드라인"/>
              </a:rPr>
              <a:t>가능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550909" y="2318804"/>
            <a:ext cx="61594" cy="49530"/>
          </a:xfrm>
          <a:custGeom>
            <a:avLst/>
            <a:gdLst/>
            <a:ahLst/>
            <a:cxnLst/>
            <a:rect l="l" t="t" r="r" b="b"/>
            <a:pathLst>
              <a:path w="61594" h="49530">
                <a:moveTo>
                  <a:pt x="45859" y="0"/>
                </a:moveTo>
                <a:lnTo>
                  <a:pt x="15290" y="0"/>
                </a:lnTo>
                <a:lnTo>
                  <a:pt x="15290" y="24625"/>
                </a:lnTo>
                <a:lnTo>
                  <a:pt x="0" y="24625"/>
                </a:lnTo>
                <a:lnTo>
                  <a:pt x="30568" y="49237"/>
                </a:lnTo>
                <a:lnTo>
                  <a:pt x="61150" y="24625"/>
                </a:lnTo>
                <a:lnTo>
                  <a:pt x="45859" y="24625"/>
                </a:lnTo>
                <a:lnTo>
                  <a:pt x="45859" y="0"/>
                </a:lnTo>
                <a:close/>
              </a:path>
            </a:pathLst>
          </a:custGeom>
          <a:solidFill>
            <a:srgbClr val="343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294458" y="2222931"/>
            <a:ext cx="469265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5" dirty="0">
                <a:latin typeface="휴먼둥근헤드라인"/>
                <a:cs typeface="휴먼둥근헤드라인"/>
              </a:rPr>
              <a:t>허</a:t>
            </a:r>
            <a:r>
              <a:rPr sz="350" spc="15" dirty="0">
                <a:latin typeface="휴먼둥근헤드라인"/>
                <a:cs typeface="휴먼둥근헤드라인"/>
              </a:rPr>
              <a:t>브</a:t>
            </a:r>
            <a:r>
              <a:rPr sz="350" spc="5" dirty="0">
                <a:latin typeface="휴먼둥근헤드라인"/>
                <a:cs typeface="휴먼둥근헤드라인"/>
              </a:rPr>
              <a:t>센</a:t>
            </a:r>
            <a:r>
              <a:rPr sz="350" spc="15" dirty="0">
                <a:latin typeface="휴먼둥근헤드라인"/>
                <a:cs typeface="휴먼둥근헤드라인"/>
              </a:rPr>
              <a:t>터</a:t>
            </a:r>
            <a:r>
              <a:rPr sz="350" spc="-80" dirty="0"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latin typeface="휴먼둥근헤드라인"/>
                <a:cs typeface="휴먼둥근헤드라인"/>
              </a:rPr>
              <a:t>바</a:t>
            </a:r>
            <a:r>
              <a:rPr sz="350" spc="5" dirty="0">
                <a:latin typeface="휴먼둥근헤드라인"/>
                <a:cs typeface="휴먼둥근헤드라인"/>
              </a:rPr>
              <a:t>코</a:t>
            </a:r>
            <a:r>
              <a:rPr sz="350" spc="15" dirty="0">
                <a:latin typeface="휴먼둥근헤드라인"/>
                <a:cs typeface="휴먼둥근헤드라인"/>
              </a:rPr>
              <a:t>드</a:t>
            </a:r>
            <a:r>
              <a:rPr sz="350" spc="-80" dirty="0"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latin typeface="휴먼둥근헤드라인"/>
                <a:cs typeface="휴먼둥근헤드라인"/>
              </a:rPr>
              <a:t>스캔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321803" y="2371973"/>
            <a:ext cx="421640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5" dirty="0">
                <a:latin typeface="휴먼둥근헤드라인"/>
                <a:cs typeface="휴먼둥근헤드라인"/>
              </a:rPr>
              <a:t>배</a:t>
            </a:r>
            <a:r>
              <a:rPr sz="350" spc="15" dirty="0">
                <a:latin typeface="휴먼둥근헤드라인"/>
                <a:cs typeface="휴먼둥근헤드라인"/>
              </a:rPr>
              <a:t>송</a:t>
            </a:r>
            <a:r>
              <a:rPr sz="350" spc="-80" dirty="0"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latin typeface="휴먼둥근헤드라인"/>
                <a:cs typeface="휴먼둥근헤드라인"/>
              </a:rPr>
              <a:t>스</a:t>
            </a:r>
            <a:r>
              <a:rPr sz="350" spc="5" dirty="0">
                <a:latin typeface="휴먼둥근헤드라인"/>
                <a:cs typeface="휴먼둥근헤드라인"/>
              </a:rPr>
              <a:t>테이</a:t>
            </a:r>
            <a:r>
              <a:rPr sz="350" spc="15" dirty="0">
                <a:latin typeface="휴먼둥근헤드라인"/>
                <a:cs typeface="휴먼둥근헤드라인"/>
              </a:rPr>
              <a:t>션</a:t>
            </a:r>
            <a:r>
              <a:rPr sz="350" spc="-65" dirty="0"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latin typeface="휴먼둥근헤드라인"/>
                <a:cs typeface="휴먼둥근헤드라인"/>
              </a:rPr>
              <a:t>분</a:t>
            </a:r>
            <a:r>
              <a:rPr sz="350" spc="15" dirty="0">
                <a:latin typeface="휴먼둥근헤드라인"/>
                <a:cs typeface="휴먼둥근헤드라인"/>
              </a:rPr>
              <a:t>리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513378" y="2318905"/>
            <a:ext cx="61594" cy="49530"/>
          </a:xfrm>
          <a:custGeom>
            <a:avLst/>
            <a:gdLst/>
            <a:ahLst/>
            <a:cxnLst/>
            <a:rect l="l" t="t" r="r" b="b"/>
            <a:pathLst>
              <a:path w="61595" h="49530">
                <a:moveTo>
                  <a:pt x="45758" y="0"/>
                </a:moveTo>
                <a:lnTo>
                  <a:pt x="15189" y="0"/>
                </a:lnTo>
                <a:lnTo>
                  <a:pt x="15189" y="24523"/>
                </a:lnTo>
                <a:lnTo>
                  <a:pt x="0" y="24523"/>
                </a:lnTo>
                <a:lnTo>
                  <a:pt x="30568" y="49225"/>
                </a:lnTo>
                <a:lnTo>
                  <a:pt x="61137" y="24523"/>
                </a:lnTo>
                <a:lnTo>
                  <a:pt x="45758" y="24523"/>
                </a:lnTo>
                <a:lnTo>
                  <a:pt x="45758" y="0"/>
                </a:lnTo>
                <a:close/>
              </a:path>
            </a:pathLst>
          </a:custGeom>
          <a:solidFill>
            <a:srgbClr val="343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321803" y="2513411"/>
            <a:ext cx="421640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5" dirty="0">
                <a:latin typeface="휴먼둥근헤드라인"/>
                <a:cs typeface="휴먼둥근헤드라인"/>
              </a:rPr>
              <a:t>스테</a:t>
            </a:r>
            <a:r>
              <a:rPr sz="350" spc="15" dirty="0">
                <a:latin typeface="휴먼둥근헤드라인"/>
                <a:cs typeface="휴먼둥근헤드라인"/>
              </a:rPr>
              <a:t>이션</a:t>
            </a:r>
            <a:r>
              <a:rPr sz="350" spc="-80" dirty="0"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latin typeface="휴먼둥근헤드라인"/>
                <a:cs typeface="휴먼둥근헤드라인"/>
              </a:rPr>
              <a:t>세</a:t>
            </a:r>
            <a:r>
              <a:rPr sz="350" spc="15" dirty="0">
                <a:latin typeface="휴먼둥근헤드라인"/>
                <a:cs typeface="휴먼둥근헤드라인"/>
              </a:rPr>
              <a:t>부</a:t>
            </a:r>
            <a:r>
              <a:rPr sz="350" spc="-65" dirty="0"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latin typeface="휴먼둥근헤드라인"/>
                <a:cs typeface="휴먼둥근헤드라인"/>
              </a:rPr>
              <a:t>분</a:t>
            </a:r>
            <a:r>
              <a:rPr sz="350" spc="15" dirty="0">
                <a:latin typeface="휴먼둥근헤드라인"/>
                <a:cs typeface="휴먼둥근헤드라인"/>
              </a:rPr>
              <a:t>리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513378" y="2461856"/>
            <a:ext cx="61594" cy="49530"/>
          </a:xfrm>
          <a:custGeom>
            <a:avLst/>
            <a:gdLst/>
            <a:ahLst/>
            <a:cxnLst/>
            <a:rect l="l" t="t" r="r" b="b"/>
            <a:pathLst>
              <a:path w="61595" h="49530">
                <a:moveTo>
                  <a:pt x="45758" y="0"/>
                </a:moveTo>
                <a:lnTo>
                  <a:pt x="15189" y="0"/>
                </a:lnTo>
                <a:lnTo>
                  <a:pt x="15189" y="24523"/>
                </a:lnTo>
                <a:lnTo>
                  <a:pt x="0" y="24523"/>
                </a:lnTo>
                <a:lnTo>
                  <a:pt x="30568" y="49237"/>
                </a:lnTo>
                <a:lnTo>
                  <a:pt x="61137" y="24523"/>
                </a:lnTo>
                <a:lnTo>
                  <a:pt x="45758" y="24523"/>
                </a:lnTo>
                <a:lnTo>
                  <a:pt x="45758" y="0"/>
                </a:lnTo>
                <a:close/>
              </a:path>
            </a:pathLst>
          </a:custGeom>
          <a:solidFill>
            <a:srgbClr val="343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207459" y="2218368"/>
            <a:ext cx="482600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5" dirty="0">
                <a:latin typeface="휴먼둥근헤드라인"/>
                <a:cs typeface="휴먼둥근헤드라인"/>
              </a:rPr>
              <a:t>집</a:t>
            </a:r>
            <a:r>
              <a:rPr sz="350" spc="15" dirty="0">
                <a:latin typeface="휴먼둥근헤드라인"/>
                <a:cs typeface="휴먼둥근헤드라인"/>
              </a:rPr>
              <a:t>하</a:t>
            </a:r>
            <a:r>
              <a:rPr sz="350" spc="-65" dirty="0"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latin typeface="휴먼둥근헤드라인"/>
                <a:cs typeface="휴먼둥근헤드라인"/>
              </a:rPr>
              <a:t>바코</a:t>
            </a:r>
            <a:r>
              <a:rPr sz="350" spc="15" dirty="0">
                <a:latin typeface="휴먼둥근헤드라인"/>
                <a:cs typeface="휴먼둥근헤드라인"/>
              </a:rPr>
              <a:t>드</a:t>
            </a:r>
            <a:r>
              <a:rPr sz="350" spc="-65" dirty="0"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latin typeface="휴먼둥근헤드라인"/>
                <a:cs typeface="휴먼둥근헤드라인"/>
              </a:rPr>
              <a:t>스</a:t>
            </a:r>
            <a:r>
              <a:rPr sz="350" spc="15" dirty="0">
                <a:latin typeface="휴먼둥근헤드라인"/>
                <a:cs typeface="휴먼둥근헤드라인"/>
              </a:rPr>
              <a:t>캔</a:t>
            </a:r>
            <a:r>
              <a:rPr sz="350" spc="-80" dirty="0"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latin typeface="휴먼둥근헤드라인"/>
                <a:cs typeface="휴먼둥근헤드라인"/>
              </a:rPr>
              <a:t>상차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240880" y="2364369"/>
            <a:ext cx="423545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spc="15" dirty="0">
                <a:latin typeface="휴먼둥근헤드라인"/>
                <a:cs typeface="휴먼둥근헤드라인"/>
              </a:rPr>
              <a:t>배송</a:t>
            </a:r>
            <a:r>
              <a:rPr sz="350" spc="-80" dirty="0">
                <a:latin typeface="휴먼둥근헤드라인"/>
                <a:cs typeface="휴먼둥근헤드라인"/>
              </a:rPr>
              <a:t> </a:t>
            </a:r>
            <a:r>
              <a:rPr sz="350" spc="5" dirty="0">
                <a:latin typeface="휴먼둥근헤드라인"/>
                <a:cs typeface="휴먼둥근헤드라인"/>
              </a:rPr>
              <a:t>스</a:t>
            </a:r>
            <a:r>
              <a:rPr sz="350" spc="15" dirty="0">
                <a:latin typeface="휴먼둥근헤드라인"/>
                <a:cs typeface="휴먼둥근헤드라인"/>
              </a:rPr>
              <a:t>테</a:t>
            </a:r>
            <a:r>
              <a:rPr sz="350" spc="5" dirty="0">
                <a:latin typeface="휴먼둥근헤드라인"/>
                <a:cs typeface="휴먼둥근헤드라인"/>
              </a:rPr>
              <a:t>이</a:t>
            </a:r>
            <a:r>
              <a:rPr sz="350" spc="15" dirty="0">
                <a:latin typeface="휴먼둥근헤드라인"/>
                <a:cs typeface="휴먼둥근헤드라인"/>
              </a:rPr>
              <a:t>션</a:t>
            </a:r>
            <a:r>
              <a:rPr sz="350" spc="-80" dirty="0">
                <a:latin typeface="휴먼둥근헤드라인"/>
                <a:cs typeface="휴먼둥근헤드라인"/>
              </a:rPr>
              <a:t> </a:t>
            </a:r>
            <a:r>
              <a:rPr sz="350" spc="15" dirty="0">
                <a:latin typeface="휴먼둥근헤드라인"/>
                <a:cs typeface="휴먼둥근헤드라인"/>
              </a:rPr>
              <a:t>확정</a:t>
            </a:r>
            <a:endParaRPr sz="350">
              <a:latin typeface="휴먼둥근헤드라인"/>
              <a:cs typeface="휴먼둥근헤드라인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432452" y="2311488"/>
            <a:ext cx="61594" cy="49530"/>
          </a:xfrm>
          <a:custGeom>
            <a:avLst/>
            <a:gdLst/>
            <a:ahLst/>
            <a:cxnLst/>
            <a:rect l="l" t="t" r="r" b="b"/>
            <a:pathLst>
              <a:path w="61595" h="49530">
                <a:moveTo>
                  <a:pt x="45770" y="0"/>
                </a:moveTo>
                <a:lnTo>
                  <a:pt x="15189" y="0"/>
                </a:lnTo>
                <a:lnTo>
                  <a:pt x="15189" y="24714"/>
                </a:lnTo>
                <a:lnTo>
                  <a:pt x="0" y="24714"/>
                </a:lnTo>
                <a:lnTo>
                  <a:pt x="30568" y="49237"/>
                </a:lnTo>
                <a:lnTo>
                  <a:pt x="61150" y="24714"/>
                </a:lnTo>
                <a:lnTo>
                  <a:pt x="45770" y="24714"/>
                </a:lnTo>
                <a:lnTo>
                  <a:pt x="45770" y="0"/>
                </a:lnTo>
                <a:close/>
              </a:path>
            </a:pathLst>
          </a:custGeom>
          <a:solidFill>
            <a:srgbClr val="343C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028218" y="2774235"/>
            <a:ext cx="12128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575"/>
              </a:lnSpc>
            </a:pPr>
            <a:fld id="{81D60167-4931-47E6-BA6A-407CBD079E47}" type="slidenum">
              <a:rPr sz="500" dirty="0">
                <a:solidFill>
                  <a:srgbClr val="FFFFFF"/>
                </a:solidFill>
                <a:latin typeface="Calibri"/>
                <a:cs typeface="Calibri"/>
              </a:rPr>
              <a:pPr marL="38100">
                <a:lnSpc>
                  <a:spcPts val="575"/>
                </a:lnSpc>
              </a:pPr>
              <a:t>7</a:t>
            </a:fld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957" y="226071"/>
            <a:ext cx="58547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5" dirty="0">
                <a:solidFill>
                  <a:srgbClr val="343C4B"/>
                </a:solidFill>
              </a:rPr>
              <a:t>04</a:t>
            </a:r>
            <a:r>
              <a:rPr sz="750" spc="-20" dirty="0">
                <a:solidFill>
                  <a:srgbClr val="343C4B"/>
                </a:solidFill>
              </a:rPr>
              <a:t>.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-25" dirty="0">
                <a:solidFill>
                  <a:srgbClr val="343C4B"/>
                </a:solidFill>
              </a:rPr>
              <a:t>배송</a:t>
            </a:r>
            <a:r>
              <a:rPr sz="750" spc="-10" dirty="0">
                <a:solidFill>
                  <a:srgbClr val="343C4B"/>
                </a:solidFill>
              </a:rPr>
              <a:t>권</a:t>
            </a:r>
            <a:r>
              <a:rPr sz="750" spc="-25" dirty="0">
                <a:solidFill>
                  <a:srgbClr val="343C4B"/>
                </a:solidFill>
              </a:rPr>
              <a:t>역</a:t>
            </a:r>
            <a:endParaRPr sz="750"/>
          </a:p>
        </p:txBody>
      </p:sp>
      <p:grpSp>
        <p:nvGrpSpPr>
          <p:cNvPr id="4" name="object 4"/>
          <p:cNvGrpSpPr/>
          <p:nvPr/>
        </p:nvGrpSpPr>
        <p:grpSpPr>
          <a:xfrm>
            <a:off x="290459" y="484012"/>
            <a:ext cx="3186030" cy="2393797"/>
            <a:chOff x="294315" y="485152"/>
            <a:chExt cx="3186030" cy="2393797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695" y="485152"/>
              <a:ext cx="1956650" cy="23937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8710" y="1812149"/>
              <a:ext cx="152400" cy="152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315" y="1202193"/>
              <a:ext cx="1225943" cy="53837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660" y="1339153"/>
              <a:ext cx="246100" cy="26445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07928" y="1411275"/>
            <a:ext cx="89702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00" spc="30" dirty="0">
                <a:latin typeface="휴먼둥근헤드라인"/>
                <a:cs typeface="휴먼둥근헤드라인"/>
              </a:rPr>
              <a:t>HU</a:t>
            </a:r>
            <a:r>
              <a:rPr sz="500" spc="5" dirty="0">
                <a:latin typeface="휴먼둥근헤드라인"/>
                <a:cs typeface="휴먼둥근헤드라인"/>
              </a:rPr>
              <a:t>B</a:t>
            </a:r>
            <a:r>
              <a:rPr sz="500" spc="-105" dirty="0">
                <a:latin typeface="휴먼둥근헤드라인"/>
                <a:cs typeface="휴먼둥근헤드라인"/>
              </a:rPr>
              <a:t> </a:t>
            </a:r>
            <a:r>
              <a:rPr sz="500" spc="30" dirty="0">
                <a:latin typeface="휴먼둥근헤드라인"/>
                <a:cs typeface="휴먼둥근헤드라인"/>
              </a:rPr>
              <a:t>C</a:t>
            </a:r>
            <a:r>
              <a:rPr sz="500" spc="25" dirty="0">
                <a:latin typeface="휴먼둥근헤드라인"/>
                <a:cs typeface="휴먼둥근헤드라인"/>
              </a:rPr>
              <a:t>E</a:t>
            </a:r>
            <a:r>
              <a:rPr sz="500" spc="30" dirty="0">
                <a:latin typeface="휴먼둥근헤드라인"/>
                <a:cs typeface="휴먼둥근헤드라인"/>
              </a:rPr>
              <a:t>N</a:t>
            </a:r>
            <a:r>
              <a:rPr sz="500" spc="-15" dirty="0">
                <a:latin typeface="휴먼둥근헤드라인"/>
                <a:cs typeface="휴먼둥근헤드라인"/>
              </a:rPr>
              <a:t>T</a:t>
            </a:r>
            <a:r>
              <a:rPr sz="500" spc="25" dirty="0">
                <a:latin typeface="휴먼둥근헤드라인"/>
                <a:cs typeface="휴먼둥근헤드라인"/>
              </a:rPr>
              <a:t>E</a:t>
            </a:r>
            <a:r>
              <a:rPr sz="500" dirty="0">
                <a:latin typeface="휴먼둥근헤드라인"/>
                <a:cs typeface="휴먼둥근헤드라인"/>
              </a:rPr>
              <a:t>R</a:t>
            </a:r>
            <a:r>
              <a:rPr sz="500" spc="-110" dirty="0">
                <a:latin typeface="휴먼둥근헤드라인"/>
                <a:cs typeface="휴먼둥근헤드라인"/>
              </a:rPr>
              <a:t> </a:t>
            </a:r>
            <a:r>
              <a:rPr sz="500" spc="-35" dirty="0">
                <a:latin typeface="휴먼둥근헤드라인"/>
                <a:cs typeface="휴먼둥근헤드라인"/>
              </a:rPr>
              <a:t>-</a:t>
            </a:r>
            <a:r>
              <a:rPr sz="500" spc="-100" dirty="0">
                <a:latin typeface="휴먼둥근헤드라인"/>
                <a:cs typeface="휴먼둥근헤드라인"/>
              </a:rPr>
              <a:t> </a:t>
            </a:r>
            <a:r>
              <a:rPr sz="500" spc="-135" dirty="0">
                <a:latin typeface="휴먼둥근헤드라인"/>
                <a:cs typeface="휴먼둥근헤드라인"/>
              </a:rPr>
              <a:t>1</a:t>
            </a:r>
            <a:r>
              <a:rPr sz="500" spc="-20" dirty="0">
                <a:latin typeface="휴먼둥근헤드라인"/>
                <a:cs typeface="휴먼둥근헤드라인"/>
              </a:rPr>
              <a:t>개</a:t>
            </a:r>
            <a:endParaRPr lang="ko-KR" altLang="en-US" sz="500" dirty="0">
              <a:latin typeface="휴먼둥근헤드라인"/>
              <a:cs typeface="휴먼둥근헤드라인"/>
            </a:endParaRPr>
          </a:p>
          <a:p>
            <a:pPr marL="12700" algn="ctr">
              <a:lnSpc>
                <a:spcPct val="100000"/>
              </a:lnSpc>
            </a:pPr>
            <a:r>
              <a:rPr lang="en-US" altLang="ko-KR" sz="500" spc="-55" dirty="0">
                <a:latin typeface="휴먼둥근헤드라인"/>
                <a:cs typeface="휴먼둥근헤드라인"/>
              </a:rPr>
              <a:t>(</a:t>
            </a:r>
            <a:r>
              <a:rPr lang="ko-KR" altLang="en-US" sz="500" spc="-15" dirty="0"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경기도 시흥시</a:t>
            </a:r>
            <a:r>
              <a:rPr lang="en-US" altLang="ko-KR" sz="500" spc="-50" dirty="0">
                <a:latin typeface="휴먼둥근헤드라인"/>
                <a:cs typeface="휴먼둥근헤드라인"/>
              </a:rPr>
              <a:t>)</a:t>
            </a:r>
            <a:endParaRPr lang="ko-KR" altLang="en-US" sz="500" dirty="0">
              <a:latin typeface="휴먼둥근헤드라인"/>
              <a:cs typeface="휴먼둥근헤드라인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4138" y="1847062"/>
            <a:ext cx="1225943" cy="53837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07928" y="1951966"/>
            <a:ext cx="892147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15" dirty="0">
                <a:latin typeface="휴먼둥근헤드라인"/>
                <a:cs typeface="휴먼둥근헤드라인"/>
              </a:rPr>
              <a:t>S</a:t>
            </a:r>
            <a:r>
              <a:rPr sz="500" spc="-15" dirty="0">
                <a:latin typeface="휴먼둥근헤드라인"/>
                <a:cs typeface="휴먼둥근헤드라인"/>
              </a:rPr>
              <a:t>T</a:t>
            </a:r>
            <a:r>
              <a:rPr sz="500" spc="-45" dirty="0">
                <a:latin typeface="휴먼둥근헤드라인"/>
                <a:cs typeface="휴먼둥근헤드라인"/>
              </a:rPr>
              <a:t>A</a:t>
            </a:r>
            <a:r>
              <a:rPr sz="500" spc="-15" dirty="0">
                <a:latin typeface="휴먼둥근헤드라인"/>
                <a:cs typeface="휴먼둥근헤드라인"/>
              </a:rPr>
              <a:t>T</a:t>
            </a:r>
            <a:r>
              <a:rPr sz="500" spc="-45" dirty="0">
                <a:latin typeface="휴먼둥근헤드라인"/>
                <a:cs typeface="휴먼둥근헤드라인"/>
              </a:rPr>
              <a:t>I</a:t>
            </a:r>
            <a:r>
              <a:rPr sz="500" spc="50" dirty="0">
                <a:latin typeface="휴먼둥근헤드라인"/>
                <a:cs typeface="휴먼둥근헤드라인"/>
              </a:rPr>
              <a:t>O</a:t>
            </a:r>
            <a:r>
              <a:rPr sz="500" spc="20" dirty="0">
                <a:latin typeface="휴먼둥근헤드라인"/>
                <a:cs typeface="휴먼둥근헤드라인"/>
              </a:rPr>
              <a:t>N</a:t>
            </a:r>
            <a:r>
              <a:rPr sz="500" spc="-100" dirty="0">
                <a:latin typeface="휴먼둥근헤드라인"/>
                <a:cs typeface="휴먼둥근헤드라인"/>
              </a:rPr>
              <a:t> </a:t>
            </a:r>
            <a:r>
              <a:rPr sz="500" spc="-55" dirty="0">
                <a:latin typeface="휴먼둥근헤드라인"/>
                <a:cs typeface="휴먼둥근헤드라인"/>
              </a:rPr>
              <a:t>(</a:t>
            </a:r>
            <a:r>
              <a:rPr sz="500" spc="-25" dirty="0" err="1">
                <a:latin typeface="휴먼둥근헤드라인"/>
                <a:cs typeface="휴먼둥근헤드라인"/>
              </a:rPr>
              <a:t>완</a:t>
            </a:r>
            <a:r>
              <a:rPr sz="500" spc="-15" dirty="0" err="1">
                <a:latin typeface="휴먼둥근헤드라인"/>
                <a:cs typeface="휴먼둥근헤드라인"/>
              </a:rPr>
              <a:t>료</a:t>
            </a:r>
            <a:r>
              <a:rPr sz="500" spc="-50" dirty="0">
                <a:latin typeface="휴먼둥근헤드라인"/>
                <a:cs typeface="휴먼둥근헤드라인"/>
              </a:rPr>
              <a:t>)</a:t>
            </a:r>
            <a:r>
              <a:rPr sz="500" spc="-35" dirty="0">
                <a:latin typeface="휴먼둥근헤드라인"/>
                <a:cs typeface="휴먼둥근헤드라인"/>
              </a:rPr>
              <a:t>-</a:t>
            </a:r>
            <a:r>
              <a:rPr sz="500" spc="-114" dirty="0">
                <a:latin typeface="휴먼둥근헤드라인"/>
                <a:cs typeface="휴먼둥근헤드라인"/>
              </a:rPr>
              <a:t> </a:t>
            </a:r>
            <a:r>
              <a:rPr lang="en-US" sz="500" spc="-135" dirty="0">
                <a:latin typeface="휴먼둥근헤드라인"/>
                <a:cs typeface="휴먼둥근헤드라인"/>
              </a:rPr>
              <a:t>13</a:t>
            </a:r>
            <a:r>
              <a:rPr sz="500" spc="-20" dirty="0">
                <a:latin typeface="휴먼둥근헤드라인"/>
                <a:cs typeface="휴먼둥근헤드라인"/>
              </a:rPr>
              <a:t>개</a:t>
            </a:r>
            <a:endParaRPr sz="500" dirty="0">
              <a:latin typeface="휴먼둥근헤드라인"/>
              <a:cs typeface="휴먼둥근헤드라인"/>
            </a:endParaRPr>
          </a:p>
          <a:p>
            <a:pPr marL="12700" algn="dist">
              <a:lnSpc>
                <a:spcPct val="100000"/>
              </a:lnSpc>
              <a:spcBef>
                <a:spcPts val="40"/>
              </a:spcBef>
            </a:pP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서남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(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시흥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),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강북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(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마포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),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동남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(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가락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),</a:t>
            </a:r>
          </a:p>
          <a:p>
            <a:pPr marL="12700" algn="dist">
              <a:lnSpc>
                <a:spcPct val="100000"/>
              </a:lnSpc>
              <a:spcBef>
                <a:spcPts val="40"/>
              </a:spcBef>
            </a:pP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수원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,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화성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,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용인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,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안산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,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김포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,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시흥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,</a:t>
            </a:r>
            <a:r>
              <a:rPr lang="ko-KR" altLang="en-US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부평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,</a:t>
            </a:r>
          </a:p>
          <a:p>
            <a:pPr marL="12700" algn="dist">
              <a:lnSpc>
                <a:spcPct val="100000"/>
              </a:lnSpc>
              <a:spcBef>
                <a:spcPts val="40"/>
              </a:spcBef>
            </a:pPr>
            <a:r>
              <a:rPr lang="ko-KR" altLang="en-US" sz="400" dirty="0" err="1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서울서초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,</a:t>
            </a:r>
            <a:r>
              <a:rPr lang="ko-KR" altLang="en-US" sz="400" dirty="0" err="1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서울광진</a:t>
            </a:r>
            <a:r>
              <a:rPr lang="en-US" altLang="ko-KR" sz="400" dirty="0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,</a:t>
            </a:r>
            <a:r>
              <a:rPr lang="ko-KR" altLang="en-US" sz="400" dirty="0" err="1">
                <a:solidFill>
                  <a:srgbClr val="343C4B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휴먼둥근헤드라인"/>
              </a:rPr>
              <a:t>서울노원</a:t>
            </a:r>
            <a:r>
              <a:rPr lang="en-US" altLang="ko-KR" sz="400" spc="-35" dirty="0">
                <a:solidFill>
                  <a:srgbClr val="343C4B"/>
                </a:solidFill>
                <a:latin typeface="휴먼둥근헤드라인"/>
                <a:cs typeface="휴먼둥근헤드라인"/>
              </a:rPr>
              <a:t>)</a:t>
            </a:r>
            <a:endParaRPr sz="400" dirty="0">
              <a:latin typeface="휴먼둥근헤드라인" panose="02030504000101010101" pitchFamily="18" charset="-127"/>
              <a:ea typeface="휴먼둥근헤드라인" panose="02030504000101010101" pitchFamily="18" charset="-127"/>
              <a:cs typeface="휴먼둥근헤드라인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0068" y="1997352"/>
            <a:ext cx="195973" cy="19771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47610" y="1953240"/>
            <a:ext cx="108317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" dirty="0">
              <a:latin typeface="휴먼둥근헤드라인"/>
              <a:cs typeface="휴먼둥근헤드라인"/>
            </a:endParaRPr>
          </a:p>
          <a:p>
            <a:pPr>
              <a:lnSpc>
                <a:spcPct val="100000"/>
              </a:lnSpc>
            </a:pPr>
            <a:endParaRPr sz="300" dirty="0">
              <a:latin typeface="휴먼둥근헤드라인"/>
              <a:cs typeface="휴먼둥근헤드라인"/>
            </a:endParaRPr>
          </a:p>
          <a:p>
            <a:pPr>
              <a:lnSpc>
                <a:spcPct val="100000"/>
              </a:lnSpc>
            </a:pPr>
            <a:endParaRPr sz="200" dirty="0">
              <a:latin typeface="휴먼둥근헤드라인"/>
              <a:cs typeface="휴먼둥근헤드라인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753082" y="1394612"/>
            <a:ext cx="926529" cy="846963"/>
            <a:chOff x="1753082" y="1394612"/>
            <a:chExt cx="926529" cy="846963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53082" y="1394612"/>
              <a:ext cx="107861" cy="1079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71750" y="2133600"/>
              <a:ext cx="107861" cy="10797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14550" y="1752600"/>
              <a:ext cx="109372" cy="10949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09750" y="1600200"/>
              <a:ext cx="107861" cy="1079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19350" y="1676400"/>
              <a:ext cx="107861" cy="10797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3150" y="1524000"/>
              <a:ext cx="107861" cy="10797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3150" y="1828800"/>
              <a:ext cx="107861" cy="10797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09088" y="2062264"/>
              <a:ext cx="107861" cy="10797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66950" y="1600200"/>
              <a:ext cx="107861" cy="10797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38350" y="1981200"/>
              <a:ext cx="107861" cy="107975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5028218" y="2774235"/>
            <a:ext cx="12128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575"/>
              </a:lnSpc>
            </a:pPr>
            <a:fld id="{81D60167-4931-47E6-BA6A-407CBD079E47}" type="slidenum">
              <a:rPr sz="500" dirty="0">
                <a:solidFill>
                  <a:srgbClr val="FFFFFF"/>
                </a:solidFill>
                <a:latin typeface="Calibri"/>
                <a:cs typeface="Calibri"/>
              </a:rPr>
              <a:pPr marL="38100">
                <a:lnSpc>
                  <a:spcPts val="575"/>
                </a:lnSpc>
              </a:pPr>
              <a:t>8</a:t>
            </a:fld>
            <a:endParaRPr sz="500">
              <a:latin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37D29C-B53D-4602-9764-B17DA871D885}"/>
              </a:ext>
            </a:extLst>
          </p:cNvPr>
          <p:cNvSpPr txBox="1"/>
          <p:nvPr/>
        </p:nvSpPr>
        <p:spPr>
          <a:xfrm>
            <a:off x="3231846" y="869975"/>
            <a:ext cx="171866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" b="1" dirty="0">
                <a:solidFill>
                  <a:srgbClr val="FF0000"/>
                </a:solidFill>
              </a:rPr>
              <a:t>배송가능지역</a:t>
            </a:r>
            <a:r>
              <a:rPr lang="en-US" altLang="ko-KR" sz="700" b="1" dirty="0">
                <a:solidFill>
                  <a:srgbClr val="FF0000"/>
                </a:solidFill>
              </a:rPr>
              <a:t>(</a:t>
            </a:r>
            <a:r>
              <a:rPr lang="ko-KR" altLang="en-US" sz="700" b="1" dirty="0" err="1">
                <a:solidFill>
                  <a:srgbClr val="FF0000"/>
                </a:solidFill>
              </a:rPr>
              <a:t>전지역</a:t>
            </a:r>
            <a:r>
              <a:rPr lang="en-US" altLang="ko-KR" sz="700" b="1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ko-KR" altLang="en-US" sz="700" dirty="0"/>
              <a:t>서울시</a:t>
            </a:r>
            <a:r>
              <a:rPr lang="en-US" altLang="ko-KR" sz="700" dirty="0"/>
              <a:t>,</a:t>
            </a:r>
            <a:r>
              <a:rPr lang="ko-KR" altLang="en-US" sz="700" dirty="0"/>
              <a:t>수원시</a:t>
            </a:r>
            <a:r>
              <a:rPr lang="en-US" altLang="ko-KR" sz="700" dirty="0"/>
              <a:t>,</a:t>
            </a:r>
            <a:r>
              <a:rPr lang="ko-KR" altLang="en-US" sz="700" dirty="0"/>
              <a:t>안양시</a:t>
            </a:r>
            <a:r>
              <a:rPr lang="en-US" altLang="ko-KR" sz="700" dirty="0"/>
              <a:t>,</a:t>
            </a:r>
            <a:r>
              <a:rPr lang="ko-KR" altLang="en-US" sz="700" dirty="0"/>
              <a:t>군포시</a:t>
            </a:r>
            <a:r>
              <a:rPr lang="en-US" altLang="ko-KR" sz="700" dirty="0"/>
              <a:t>,</a:t>
            </a:r>
            <a:r>
              <a:rPr lang="ko-KR" altLang="en-US" sz="700" dirty="0"/>
              <a:t>의왕시</a:t>
            </a:r>
            <a:r>
              <a:rPr lang="en-US" altLang="ko-KR" sz="700" dirty="0"/>
              <a:t>,</a:t>
            </a:r>
          </a:p>
          <a:p>
            <a:pPr algn="ctr"/>
            <a:r>
              <a:rPr lang="ko-KR" altLang="en-US" sz="700" dirty="0"/>
              <a:t>과천시</a:t>
            </a:r>
            <a:r>
              <a:rPr lang="en-US" altLang="ko-KR" sz="700" dirty="0"/>
              <a:t>,</a:t>
            </a:r>
            <a:r>
              <a:rPr lang="ko-KR" altLang="en-US" sz="700" dirty="0"/>
              <a:t>광명시</a:t>
            </a:r>
            <a:r>
              <a:rPr lang="en-US" altLang="ko-KR" sz="700" dirty="0"/>
              <a:t>,</a:t>
            </a:r>
            <a:r>
              <a:rPr lang="ko-KR" altLang="en-US" sz="700" dirty="0"/>
              <a:t>부천시</a:t>
            </a:r>
            <a:r>
              <a:rPr lang="en-US" altLang="ko-KR" sz="700" dirty="0"/>
              <a:t>,</a:t>
            </a:r>
            <a:r>
              <a:rPr lang="ko-KR" altLang="en-US" sz="700" dirty="0"/>
              <a:t>성남시</a:t>
            </a:r>
            <a:r>
              <a:rPr lang="en-US" altLang="ko-KR" sz="700" dirty="0"/>
              <a:t>,</a:t>
            </a:r>
          </a:p>
          <a:p>
            <a:pPr algn="ctr"/>
            <a:r>
              <a:rPr lang="ko-KR" altLang="en-US" sz="700" dirty="0"/>
              <a:t>고양시</a:t>
            </a:r>
            <a:r>
              <a:rPr lang="en-US" altLang="ko-KR" sz="700" dirty="0"/>
              <a:t>,</a:t>
            </a:r>
            <a:r>
              <a:rPr lang="ko-KR" altLang="en-US" sz="700" dirty="0"/>
              <a:t>하남시</a:t>
            </a:r>
            <a:r>
              <a:rPr lang="en-US" altLang="ko-KR" sz="700" dirty="0"/>
              <a:t>,</a:t>
            </a:r>
            <a:r>
              <a:rPr lang="ko-KR" altLang="en-US" sz="700" dirty="0"/>
              <a:t>구리시</a:t>
            </a:r>
            <a:r>
              <a:rPr lang="en-US" altLang="ko-KR" sz="700" dirty="0"/>
              <a:t>,</a:t>
            </a:r>
            <a:r>
              <a:rPr lang="ko-KR" altLang="en-US" sz="700" dirty="0"/>
              <a:t>오산시</a:t>
            </a:r>
            <a:r>
              <a:rPr lang="en-US" altLang="ko-KR" sz="700" dirty="0"/>
              <a:t>,</a:t>
            </a:r>
            <a:r>
              <a:rPr lang="ko-KR" altLang="en-US" sz="700" dirty="0"/>
              <a:t>의정부시</a:t>
            </a:r>
            <a:endParaRPr lang="en-US" altLang="ko-KR" sz="700" dirty="0"/>
          </a:p>
          <a:p>
            <a:pPr algn="ctr"/>
            <a:endParaRPr lang="en-US" altLang="ko-KR" sz="700" dirty="0"/>
          </a:p>
          <a:p>
            <a:pPr algn="ctr"/>
            <a:r>
              <a:rPr lang="ko-KR" altLang="en-US" sz="700" b="1" dirty="0">
                <a:solidFill>
                  <a:srgbClr val="7030A0"/>
                </a:solidFill>
              </a:rPr>
              <a:t>부분가능지역</a:t>
            </a:r>
            <a:endParaRPr lang="en-US" altLang="ko-KR" sz="700" b="1" dirty="0">
              <a:solidFill>
                <a:srgbClr val="7030A0"/>
              </a:solidFill>
            </a:endParaRPr>
          </a:p>
          <a:p>
            <a:pPr algn="ctr"/>
            <a:r>
              <a:rPr lang="ko-KR" altLang="en-US" sz="700" dirty="0"/>
              <a:t>인천시</a:t>
            </a:r>
            <a:r>
              <a:rPr lang="en-US" altLang="ko-KR" sz="700" dirty="0"/>
              <a:t>,</a:t>
            </a:r>
            <a:r>
              <a:rPr lang="ko-KR" altLang="en-US" sz="700" dirty="0"/>
              <a:t>안산시</a:t>
            </a:r>
            <a:r>
              <a:rPr lang="en-US" altLang="ko-KR" sz="700" dirty="0"/>
              <a:t>,</a:t>
            </a:r>
            <a:r>
              <a:rPr lang="ko-KR" altLang="en-US" sz="700" dirty="0"/>
              <a:t>용인시</a:t>
            </a:r>
            <a:r>
              <a:rPr lang="en-US" altLang="ko-KR" sz="700" dirty="0"/>
              <a:t>,</a:t>
            </a:r>
            <a:r>
              <a:rPr lang="ko-KR" altLang="en-US" sz="700" dirty="0"/>
              <a:t>김포시</a:t>
            </a:r>
            <a:r>
              <a:rPr lang="en-US" altLang="ko-KR" sz="700" dirty="0"/>
              <a:t>,</a:t>
            </a:r>
          </a:p>
          <a:p>
            <a:pPr algn="ctr"/>
            <a:r>
              <a:rPr lang="ko-KR" altLang="en-US" sz="700" dirty="0"/>
              <a:t>시흥시</a:t>
            </a:r>
            <a:r>
              <a:rPr lang="en-US" altLang="ko-KR" sz="700" dirty="0"/>
              <a:t>,</a:t>
            </a:r>
            <a:r>
              <a:rPr lang="ko-KR" altLang="en-US" sz="700" dirty="0"/>
              <a:t>광주시</a:t>
            </a:r>
            <a:r>
              <a:rPr lang="en-US" altLang="ko-KR" sz="700" dirty="0"/>
              <a:t>,</a:t>
            </a:r>
            <a:r>
              <a:rPr lang="ko-KR" altLang="en-US" sz="700" dirty="0"/>
              <a:t>화성시</a:t>
            </a:r>
            <a:r>
              <a:rPr lang="en-US" altLang="ko-KR" sz="700" dirty="0"/>
              <a:t>,</a:t>
            </a:r>
            <a:r>
              <a:rPr lang="ko-KR" altLang="en-US" sz="700" dirty="0"/>
              <a:t>남양주시</a:t>
            </a:r>
            <a:endParaRPr lang="en-US" altLang="ko-KR" sz="700" dirty="0"/>
          </a:p>
          <a:p>
            <a:pPr algn="ctr"/>
            <a:endParaRPr lang="en-US" altLang="ko-KR" sz="700" dirty="0"/>
          </a:p>
          <a:p>
            <a:pPr algn="ctr"/>
            <a:r>
              <a:rPr lang="ko-KR" altLang="en-US" sz="700" b="1" dirty="0">
                <a:solidFill>
                  <a:srgbClr val="00B0F0"/>
                </a:solidFill>
              </a:rPr>
              <a:t>배송전체불가지역</a:t>
            </a:r>
            <a:endParaRPr lang="en-US" altLang="ko-KR" sz="700" b="1" dirty="0">
              <a:solidFill>
                <a:srgbClr val="00B0F0"/>
              </a:solidFill>
            </a:endParaRPr>
          </a:p>
          <a:p>
            <a:pPr algn="ctr"/>
            <a:r>
              <a:rPr lang="ko-KR" altLang="en-US" sz="700" dirty="0"/>
              <a:t>파주시</a:t>
            </a:r>
            <a:r>
              <a:rPr lang="en-US" altLang="ko-KR" sz="700" dirty="0"/>
              <a:t>,</a:t>
            </a:r>
            <a:r>
              <a:rPr lang="ko-KR" altLang="en-US" sz="700" dirty="0"/>
              <a:t>양주시</a:t>
            </a:r>
            <a:r>
              <a:rPr lang="en-US" altLang="ko-KR" sz="700" dirty="0"/>
              <a:t>,</a:t>
            </a:r>
            <a:r>
              <a:rPr lang="ko-KR" altLang="en-US" sz="700" dirty="0"/>
              <a:t>평택시</a:t>
            </a:r>
            <a:r>
              <a:rPr lang="en-US" altLang="ko-KR" sz="700" dirty="0"/>
              <a:t>,</a:t>
            </a:r>
            <a:r>
              <a:rPr lang="ko-KR" altLang="en-US" sz="700" dirty="0"/>
              <a:t>이천시</a:t>
            </a:r>
            <a:r>
              <a:rPr lang="en-US" altLang="ko-KR" sz="700" dirty="0"/>
              <a:t>,</a:t>
            </a:r>
          </a:p>
          <a:p>
            <a:pPr algn="ctr"/>
            <a:r>
              <a:rPr lang="ko-KR" altLang="en-US" sz="700" dirty="0" err="1"/>
              <a:t>여주시</a:t>
            </a:r>
            <a:r>
              <a:rPr lang="en-US" altLang="ko-KR" sz="700" dirty="0"/>
              <a:t>,</a:t>
            </a:r>
            <a:r>
              <a:rPr lang="ko-KR" altLang="en-US" sz="700" dirty="0"/>
              <a:t>안성시</a:t>
            </a:r>
            <a:r>
              <a:rPr lang="en-US" altLang="ko-KR" sz="700" dirty="0"/>
              <a:t>,</a:t>
            </a:r>
            <a:r>
              <a:rPr lang="ko-KR" altLang="en-US" sz="700" dirty="0"/>
              <a:t>포천시</a:t>
            </a:r>
            <a:r>
              <a:rPr lang="en-US" altLang="ko-KR" sz="700" dirty="0"/>
              <a:t>,</a:t>
            </a:r>
            <a:r>
              <a:rPr lang="ko-KR" altLang="en-US" sz="700" dirty="0"/>
              <a:t>동두천시</a:t>
            </a:r>
            <a:r>
              <a:rPr lang="en-US" altLang="ko-KR" sz="700" dirty="0"/>
              <a:t>,</a:t>
            </a:r>
          </a:p>
          <a:p>
            <a:pPr algn="ctr"/>
            <a:r>
              <a:rPr lang="ko-KR" altLang="en-US" sz="700" dirty="0"/>
              <a:t>가평군</a:t>
            </a:r>
            <a:r>
              <a:rPr lang="en-US" altLang="ko-KR" sz="700" dirty="0"/>
              <a:t>,</a:t>
            </a:r>
            <a:r>
              <a:rPr lang="ko-KR" altLang="en-US" sz="700" dirty="0"/>
              <a:t>양평군</a:t>
            </a:r>
            <a:r>
              <a:rPr lang="en-US" altLang="ko-KR" sz="700" dirty="0"/>
              <a:t>,</a:t>
            </a:r>
            <a:r>
              <a:rPr lang="ko-KR" altLang="en-US" sz="700" dirty="0"/>
              <a:t>연천군</a:t>
            </a:r>
          </a:p>
        </p:txBody>
      </p:sp>
      <p:pic>
        <p:nvPicPr>
          <p:cNvPr id="38" name="object 27">
            <a:extLst>
              <a:ext uri="{FF2B5EF4-FFF2-40B4-BE49-F238E27FC236}">
                <a16:creationId xmlns:a16="http://schemas.microsoft.com/office/drawing/2014/main" id="{E890EF3B-8276-4AEF-BDE8-37FC6737AF89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69236" y="2281033"/>
            <a:ext cx="107861" cy="107975"/>
          </a:xfrm>
          <a:prstGeom prst="rect">
            <a:avLst/>
          </a:prstGeom>
        </p:spPr>
      </p:pic>
      <p:pic>
        <p:nvPicPr>
          <p:cNvPr id="39" name="object 27">
            <a:extLst>
              <a:ext uri="{FF2B5EF4-FFF2-40B4-BE49-F238E27FC236}">
                <a16:creationId xmlns:a16="http://schemas.microsoft.com/office/drawing/2014/main" id="{6ABA9D4C-1738-4DF1-893E-65C27ED4935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59362" y="1748386"/>
            <a:ext cx="107861" cy="107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957" y="226071"/>
            <a:ext cx="106743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5" dirty="0">
                <a:solidFill>
                  <a:srgbClr val="343C4B"/>
                </a:solidFill>
              </a:rPr>
              <a:t>04</a:t>
            </a:r>
            <a:r>
              <a:rPr sz="750" spc="-20" dirty="0">
                <a:solidFill>
                  <a:srgbClr val="343C4B"/>
                </a:solidFill>
              </a:rPr>
              <a:t>.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-25" dirty="0">
                <a:solidFill>
                  <a:srgbClr val="343C4B"/>
                </a:solidFill>
              </a:rPr>
              <a:t>배송</a:t>
            </a:r>
            <a:r>
              <a:rPr sz="750" spc="-10" dirty="0">
                <a:solidFill>
                  <a:srgbClr val="343C4B"/>
                </a:solidFill>
              </a:rPr>
              <a:t>권</a:t>
            </a:r>
            <a:r>
              <a:rPr sz="750" spc="-25" dirty="0">
                <a:solidFill>
                  <a:srgbClr val="343C4B"/>
                </a:solidFill>
              </a:rPr>
              <a:t>역</a:t>
            </a:r>
            <a:r>
              <a:rPr sz="750" spc="-170" dirty="0">
                <a:solidFill>
                  <a:srgbClr val="343C4B"/>
                </a:solidFill>
              </a:rPr>
              <a:t> </a:t>
            </a:r>
            <a:r>
              <a:rPr sz="750" spc="40" dirty="0">
                <a:solidFill>
                  <a:srgbClr val="343C4B"/>
                </a:solidFill>
              </a:rPr>
              <a:t>/</a:t>
            </a:r>
            <a:r>
              <a:rPr sz="750" spc="-155" dirty="0">
                <a:solidFill>
                  <a:srgbClr val="343C4B"/>
                </a:solidFill>
              </a:rPr>
              <a:t> </a:t>
            </a:r>
            <a:r>
              <a:rPr sz="750" spc="-25" dirty="0"/>
              <a:t>연</a:t>
            </a:r>
            <a:r>
              <a:rPr sz="750" spc="-10" dirty="0"/>
              <a:t>동</a:t>
            </a:r>
            <a:r>
              <a:rPr sz="750" spc="-25" dirty="0"/>
              <a:t>방식</a:t>
            </a:r>
            <a:endParaRPr sz="750"/>
          </a:p>
        </p:txBody>
      </p:sp>
      <p:sp>
        <p:nvSpPr>
          <p:cNvPr id="3" name="object 3"/>
          <p:cNvSpPr txBox="1"/>
          <p:nvPr/>
        </p:nvSpPr>
        <p:spPr>
          <a:xfrm>
            <a:off x="399249" y="2478874"/>
            <a:ext cx="1715301" cy="159018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7780" rIns="0" bIns="0" rtlCol="0">
            <a:spAutoFit/>
          </a:bodyPr>
          <a:lstStyle/>
          <a:p>
            <a:pPr marL="34925" marR="51435">
              <a:lnSpc>
                <a:spcPts val="530"/>
              </a:lnSpc>
              <a:spcBef>
                <a:spcPts val="140"/>
              </a:spcBef>
            </a:pPr>
            <a:r>
              <a:rPr sz="450" spc="-5" dirty="0">
                <a:latin typeface="Calibri"/>
                <a:cs typeface="Calibri"/>
              </a:rPr>
              <a:t>URL:</a:t>
            </a:r>
            <a:r>
              <a:rPr lang="en-US" sz="450" spc="-5" dirty="0">
                <a:latin typeface="Calibri"/>
                <a:cs typeface="Calibri"/>
              </a:rPr>
              <a:t> </a:t>
            </a:r>
            <a:r>
              <a:rPr sz="450" spc="-10" dirty="0">
                <a:latin typeface="Calibri"/>
                <a:cs typeface="Calibri"/>
                <a:hlinkClick r:id="rId2"/>
              </a:rPr>
              <a:t>http://</a:t>
            </a:r>
            <a:r>
              <a:rPr lang="en-US" sz="450" spc="-10" dirty="0">
                <a:latin typeface="Calibri"/>
                <a:cs typeface="Calibri"/>
                <a:hlinkClick r:id="rId2"/>
              </a:rPr>
              <a:t>new.</a:t>
            </a:r>
            <a:r>
              <a:rPr sz="450" spc="-10" dirty="0">
                <a:latin typeface="Calibri"/>
                <a:cs typeface="Calibri"/>
                <a:hlinkClick r:id="rId2"/>
              </a:rPr>
              <a:t>dodoflex.com/delivery_area_check.do?destination= </a:t>
            </a:r>
            <a:r>
              <a:rPr sz="450" spc="-5" dirty="0">
                <a:latin typeface="Calibri"/>
                <a:cs typeface="Calibri"/>
              </a:rPr>
              <a:t> </a:t>
            </a:r>
            <a:endParaRPr lang="en-US" sz="450" spc="-5" dirty="0">
              <a:latin typeface="Calibri"/>
              <a:cs typeface="Calibri"/>
            </a:endParaRPr>
          </a:p>
          <a:p>
            <a:pPr marL="34925" marR="51435">
              <a:lnSpc>
                <a:spcPts val="530"/>
              </a:lnSpc>
              <a:spcBef>
                <a:spcPts val="140"/>
              </a:spcBef>
            </a:pPr>
            <a:r>
              <a:rPr sz="450" spc="-5" dirty="0">
                <a:latin typeface="Calibri"/>
                <a:cs typeface="Calibri"/>
              </a:rPr>
              <a:t>API:</a:t>
            </a:r>
            <a:r>
              <a:rPr sz="450" spc="40" dirty="0">
                <a:latin typeface="Calibri"/>
                <a:cs typeface="Calibri"/>
              </a:rPr>
              <a:t> </a:t>
            </a:r>
            <a:r>
              <a:rPr sz="450" spc="-10" dirty="0">
                <a:latin typeface="Calibri"/>
                <a:cs typeface="Calibri"/>
                <a:hlinkClick r:id="rId3"/>
              </a:rPr>
              <a:t>http://</a:t>
            </a:r>
            <a:r>
              <a:rPr lang="en-US" sz="450" spc="-10" dirty="0">
                <a:latin typeface="Calibri"/>
                <a:cs typeface="Calibri"/>
                <a:hlinkClick r:id="rId3"/>
              </a:rPr>
              <a:t>new.</a:t>
            </a:r>
            <a:r>
              <a:rPr sz="450" spc="-10" dirty="0">
                <a:latin typeface="Calibri"/>
                <a:cs typeface="Calibri"/>
                <a:hlinkClick r:id="rId3"/>
              </a:rPr>
              <a:t>dodoflex.com/delivery_area_check_api.do?destination=</a:t>
            </a:r>
            <a:endParaRPr sz="45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51999" y="1067625"/>
            <a:ext cx="853757" cy="134442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97395" y="863549"/>
            <a:ext cx="1264920" cy="133985"/>
          </a:xfrm>
          <a:custGeom>
            <a:avLst/>
            <a:gdLst/>
            <a:ahLst/>
            <a:cxnLst/>
            <a:rect l="l" t="t" r="r" b="b"/>
            <a:pathLst>
              <a:path w="1264920" h="133984">
                <a:moveTo>
                  <a:pt x="1242275" y="0"/>
                </a:moveTo>
                <a:lnTo>
                  <a:pt x="22225" y="0"/>
                </a:lnTo>
                <a:lnTo>
                  <a:pt x="13582" y="1752"/>
                </a:lnTo>
                <a:lnTo>
                  <a:pt x="6516" y="6535"/>
                </a:lnTo>
                <a:lnTo>
                  <a:pt x="1749" y="13635"/>
                </a:lnTo>
                <a:lnTo>
                  <a:pt x="0" y="22339"/>
                </a:lnTo>
                <a:lnTo>
                  <a:pt x="0" y="111404"/>
                </a:lnTo>
                <a:lnTo>
                  <a:pt x="1749" y="120049"/>
                </a:lnTo>
                <a:lnTo>
                  <a:pt x="6516" y="127119"/>
                </a:lnTo>
                <a:lnTo>
                  <a:pt x="13582" y="131890"/>
                </a:lnTo>
                <a:lnTo>
                  <a:pt x="22225" y="133642"/>
                </a:lnTo>
                <a:lnTo>
                  <a:pt x="1242275" y="133642"/>
                </a:lnTo>
                <a:lnTo>
                  <a:pt x="1250911" y="131890"/>
                </a:lnTo>
                <a:lnTo>
                  <a:pt x="1257973" y="127119"/>
                </a:lnTo>
                <a:lnTo>
                  <a:pt x="1262739" y="120049"/>
                </a:lnTo>
                <a:lnTo>
                  <a:pt x="1264488" y="111404"/>
                </a:lnTo>
                <a:lnTo>
                  <a:pt x="1264488" y="22339"/>
                </a:lnTo>
                <a:lnTo>
                  <a:pt x="1262739" y="13635"/>
                </a:lnTo>
                <a:lnTo>
                  <a:pt x="1257973" y="6535"/>
                </a:lnTo>
                <a:lnTo>
                  <a:pt x="1250911" y="1752"/>
                </a:lnTo>
                <a:lnTo>
                  <a:pt x="1242275" y="0"/>
                </a:lnTo>
                <a:close/>
              </a:path>
            </a:pathLst>
          </a:custGeom>
          <a:solidFill>
            <a:srgbClr val="008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89593" y="867829"/>
            <a:ext cx="775335" cy="133985"/>
          </a:xfrm>
          <a:custGeom>
            <a:avLst/>
            <a:gdLst/>
            <a:ahLst/>
            <a:cxnLst/>
            <a:rect l="l" t="t" r="r" b="b"/>
            <a:pathLst>
              <a:path w="775335" h="133984">
                <a:moveTo>
                  <a:pt x="752919" y="0"/>
                </a:moveTo>
                <a:lnTo>
                  <a:pt x="22225" y="0"/>
                </a:lnTo>
                <a:lnTo>
                  <a:pt x="13624" y="1736"/>
                </a:lnTo>
                <a:lnTo>
                  <a:pt x="6554" y="6484"/>
                </a:lnTo>
                <a:lnTo>
                  <a:pt x="1763" y="13549"/>
                </a:lnTo>
                <a:lnTo>
                  <a:pt x="0" y="22237"/>
                </a:lnTo>
                <a:lnTo>
                  <a:pt x="0" y="111404"/>
                </a:lnTo>
                <a:lnTo>
                  <a:pt x="1763" y="120011"/>
                </a:lnTo>
                <a:lnTo>
                  <a:pt x="6554" y="127085"/>
                </a:lnTo>
                <a:lnTo>
                  <a:pt x="13624" y="131878"/>
                </a:lnTo>
                <a:lnTo>
                  <a:pt x="22225" y="133642"/>
                </a:lnTo>
                <a:lnTo>
                  <a:pt x="752919" y="133642"/>
                </a:lnTo>
                <a:lnTo>
                  <a:pt x="761599" y="131878"/>
                </a:lnTo>
                <a:lnTo>
                  <a:pt x="768661" y="127085"/>
                </a:lnTo>
                <a:lnTo>
                  <a:pt x="773407" y="120011"/>
                </a:lnTo>
                <a:lnTo>
                  <a:pt x="775144" y="111404"/>
                </a:lnTo>
                <a:lnTo>
                  <a:pt x="775144" y="22237"/>
                </a:lnTo>
                <a:lnTo>
                  <a:pt x="773407" y="13549"/>
                </a:lnTo>
                <a:lnTo>
                  <a:pt x="768661" y="6484"/>
                </a:lnTo>
                <a:lnTo>
                  <a:pt x="761599" y="1736"/>
                </a:lnTo>
                <a:lnTo>
                  <a:pt x="752919" y="0"/>
                </a:lnTo>
                <a:close/>
              </a:path>
            </a:pathLst>
          </a:custGeom>
          <a:solidFill>
            <a:srgbClr val="008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1999" y="868210"/>
            <a:ext cx="852805" cy="133985"/>
          </a:xfrm>
          <a:custGeom>
            <a:avLst/>
            <a:gdLst/>
            <a:ahLst/>
            <a:cxnLst/>
            <a:rect l="l" t="t" r="r" b="b"/>
            <a:pathLst>
              <a:path w="852804" h="133984">
                <a:moveTo>
                  <a:pt x="830579" y="0"/>
                </a:moveTo>
                <a:lnTo>
                  <a:pt x="22212" y="0"/>
                </a:lnTo>
                <a:lnTo>
                  <a:pt x="13614" y="1736"/>
                </a:lnTo>
                <a:lnTo>
                  <a:pt x="6548" y="6484"/>
                </a:lnTo>
                <a:lnTo>
                  <a:pt x="1761" y="13549"/>
                </a:lnTo>
                <a:lnTo>
                  <a:pt x="0" y="22237"/>
                </a:lnTo>
                <a:lnTo>
                  <a:pt x="0" y="111213"/>
                </a:lnTo>
                <a:lnTo>
                  <a:pt x="1761" y="119931"/>
                </a:lnTo>
                <a:lnTo>
                  <a:pt x="6548" y="127061"/>
                </a:lnTo>
                <a:lnTo>
                  <a:pt x="13614" y="131875"/>
                </a:lnTo>
                <a:lnTo>
                  <a:pt x="22212" y="133642"/>
                </a:lnTo>
                <a:lnTo>
                  <a:pt x="830579" y="133642"/>
                </a:lnTo>
                <a:lnTo>
                  <a:pt x="839260" y="131875"/>
                </a:lnTo>
                <a:lnTo>
                  <a:pt x="846321" y="127061"/>
                </a:lnTo>
                <a:lnTo>
                  <a:pt x="851068" y="119931"/>
                </a:lnTo>
                <a:lnTo>
                  <a:pt x="852804" y="111213"/>
                </a:lnTo>
                <a:lnTo>
                  <a:pt x="852804" y="22237"/>
                </a:lnTo>
                <a:lnTo>
                  <a:pt x="851068" y="13549"/>
                </a:lnTo>
                <a:lnTo>
                  <a:pt x="846321" y="6484"/>
                </a:lnTo>
                <a:lnTo>
                  <a:pt x="839260" y="1736"/>
                </a:lnTo>
                <a:lnTo>
                  <a:pt x="830579" y="0"/>
                </a:lnTo>
                <a:close/>
              </a:path>
            </a:pathLst>
          </a:custGeom>
          <a:solidFill>
            <a:srgbClr val="008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83349" y="1052423"/>
            <a:ext cx="2540000" cy="1370330"/>
            <a:chOff x="583349" y="1052423"/>
            <a:chExt cx="2540000" cy="137033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349" y="1052423"/>
              <a:ext cx="674497" cy="134898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559" y="1107173"/>
              <a:ext cx="566635" cy="12273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5804" y="1073721"/>
              <a:ext cx="674496" cy="134898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0502" y="1134541"/>
              <a:ext cx="566635" cy="12273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39733" y="1073721"/>
              <a:ext cx="674496" cy="134898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98979" y="1126947"/>
              <a:ext cx="566635" cy="122731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455303" y="2116632"/>
              <a:ext cx="666115" cy="135890"/>
            </a:xfrm>
            <a:custGeom>
              <a:avLst/>
              <a:gdLst/>
              <a:ahLst/>
              <a:cxnLst/>
              <a:rect l="l" t="t" r="r" b="b"/>
              <a:pathLst>
                <a:path w="666114" h="135889">
                  <a:moveTo>
                    <a:pt x="665568" y="0"/>
                  </a:moveTo>
                  <a:lnTo>
                    <a:pt x="0" y="0"/>
                  </a:lnTo>
                  <a:lnTo>
                    <a:pt x="0" y="135534"/>
                  </a:lnTo>
                  <a:lnTo>
                    <a:pt x="665568" y="135534"/>
                  </a:lnTo>
                  <a:lnTo>
                    <a:pt x="665568" y="127368"/>
                  </a:lnTo>
                  <a:lnTo>
                    <a:pt x="16141" y="127368"/>
                  </a:lnTo>
                  <a:lnTo>
                    <a:pt x="8166" y="119380"/>
                  </a:lnTo>
                  <a:lnTo>
                    <a:pt x="16141" y="119380"/>
                  </a:lnTo>
                  <a:lnTo>
                    <a:pt x="16141" y="16154"/>
                  </a:lnTo>
                  <a:lnTo>
                    <a:pt x="8166" y="16154"/>
                  </a:lnTo>
                  <a:lnTo>
                    <a:pt x="16141" y="8166"/>
                  </a:lnTo>
                  <a:lnTo>
                    <a:pt x="665568" y="8166"/>
                  </a:lnTo>
                  <a:lnTo>
                    <a:pt x="665568" y="0"/>
                  </a:lnTo>
                  <a:close/>
                </a:path>
                <a:path w="666114" h="135889">
                  <a:moveTo>
                    <a:pt x="16141" y="119380"/>
                  </a:moveTo>
                  <a:lnTo>
                    <a:pt x="8166" y="119380"/>
                  </a:lnTo>
                  <a:lnTo>
                    <a:pt x="16141" y="127368"/>
                  </a:lnTo>
                  <a:lnTo>
                    <a:pt x="16141" y="119380"/>
                  </a:lnTo>
                  <a:close/>
                </a:path>
                <a:path w="666114" h="135889">
                  <a:moveTo>
                    <a:pt x="649617" y="119380"/>
                  </a:moveTo>
                  <a:lnTo>
                    <a:pt x="16141" y="119380"/>
                  </a:lnTo>
                  <a:lnTo>
                    <a:pt x="16141" y="127368"/>
                  </a:lnTo>
                  <a:lnTo>
                    <a:pt x="649617" y="127368"/>
                  </a:lnTo>
                  <a:lnTo>
                    <a:pt x="649617" y="119380"/>
                  </a:lnTo>
                  <a:close/>
                </a:path>
                <a:path w="666114" h="135889">
                  <a:moveTo>
                    <a:pt x="649617" y="8166"/>
                  </a:moveTo>
                  <a:lnTo>
                    <a:pt x="649617" y="127368"/>
                  </a:lnTo>
                  <a:lnTo>
                    <a:pt x="657593" y="119380"/>
                  </a:lnTo>
                  <a:lnTo>
                    <a:pt x="665568" y="119380"/>
                  </a:lnTo>
                  <a:lnTo>
                    <a:pt x="665568" y="16154"/>
                  </a:lnTo>
                  <a:lnTo>
                    <a:pt x="657593" y="16154"/>
                  </a:lnTo>
                  <a:lnTo>
                    <a:pt x="649617" y="8166"/>
                  </a:lnTo>
                  <a:close/>
                </a:path>
                <a:path w="666114" h="135889">
                  <a:moveTo>
                    <a:pt x="665568" y="119380"/>
                  </a:moveTo>
                  <a:lnTo>
                    <a:pt x="657593" y="119380"/>
                  </a:lnTo>
                  <a:lnTo>
                    <a:pt x="649617" y="127368"/>
                  </a:lnTo>
                  <a:lnTo>
                    <a:pt x="665568" y="127368"/>
                  </a:lnTo>
                  <a:lnTo>
                    <a:pt x="665568" y="119380"/>
                  </a:lnTo>
                  <a:close/>
                </a:path>
                <a:path w="666114" h="135889">
                  <a:moveTo>
                    <a:pt x="16141" y="8166"/>
                  </a:moveTo>
                  <a:lnTo>
                    <a:pt x="8166" y="16154"/>
                  </a:lnTo>
                  <a:lnTo>
                    <a:pt x="16141" y="16154"/>
                  </a:lnTo>
                  <a:lnTo>
                    <a:pt x="16141" y="8166"/>
                  </a:lnTo>
                  <a:close/>
                </a:path>
                <a:path w="666114" h="135889">
                  <a:moveTo>
                    <a:pt x="649617" y="8166"/>
                  </a:moveTo>
                  <a:lnTo>
                    <a:pt x="16141" y="8166"/>
                  </a:lnTo>
                  <a:lnTo>
                    <a:pt x="16141" y="16154"/>
                  </a:lnTo>
                  <a:lnTo>
                    <a:pt x="649617" y="16154"/>
                  </a:lnTo>
                  <a:lnTo>
                    <a:pt x="649617" y="8166"/>
                  </a:lnTo>
                  <a:close/>
                </a:path>
                <a:path w="666114" h="135889">
                  <a:moveTo>
                    <a:pt x="665568" y="8166"/>
                  </a:moveTo>
                  <a:lnTo>
                    <a:pt x="649617" y="8166"/>
                  </a:lnTo>
                  <a:lnTo>
                    <a:pt x="657593" y="16154"/>
                  </a:lnTo>
                  <a:lnTo>
                    <a:pt x="665568" y="16154"/>
                  </a:lnTo>
                  <a:lnTo>
                    <a:pt x="665568" y="816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55303" y="2116632"/>
              <a:ext cx="666115" cy="135890"/>
            </a:xfrm>
            <a:custGeom>
              <a:avLst/>
              <a:gdLst/>
              <a:ahLst/>
              <a:cxnLst/>
              <a:rect l="l" t="t" r="r" b="b"/>
              <a:pathLst>
                <a:path w="666114" h="135889">
                  <a:moveTo>
                    <a:pt x="0" y="0"/>
                  </a:moveTo>
                  <a:lnTo>
                    <a:pt x="665568" y="0"/>
                  </a:lnTo>
                  <a:lnTo>
                    <a:pt x="665568" y="135534"/>
                  </a:lnTo>
                  <a:lnTo>
                    <a:pt x="0" y="135534"/>
                  </a:lnTo>
                  <a:lnTo>
                    <a:pt x="0" y="0"/>
                  </a:lnTo>
                  <a:close/>
                </a:path>
                <a:path w="666114" h="135889">
                  <a:moveTo>
                    <a:pt x="16141" y="127368"/>
                  </a:moveTo>
                  <a:lnTo>
                    <a:pt x="8166" y="119380"/>
                  </a:lnTo>
                  <a:lnTo>
                    <a:pt x="657593" y="119380"/>
                  </a:lnTo>
                  <a:lnTo>
                    <a:pt x="649617" y="127368"/>
                  </a:lnTo>
                  <a:lnTo>
                    <a:pt x="649617" y="8166"/>
                  </a:lnTo>
                  <a:lnTo>
                    <a:pt x="657593" y="16154"/>
                  </a:lnTo>
                  <a:lnTo>
                    <a:pt x="8166" y="16154"/>
                  </a:lnTo>
                  <a:lnTo>
                    <a:pt x="16141" y="8166"/>
                  </a:lnTo>
                  <a:lnTo>
                    <a:pt x="16141" y="127368"/>
                  </a:lnTo>
                  <a:close/>
                </a:path>
              </a:pathLst>
            </a:custGeom>
            <a:ln w="39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18805" y="1457058"/>
              <a:ext cx="744855" cy="735330"/>
            </a:xfrm>
            <a:custGeom>
              <a:avLst/>
              <a:gdLst/>
              <a:ahLst/>
              <a:cxnLst/>
              <a:rect l="l" t="t" r="r" b="b"/>
              <a:pathLst>
                <a:path w="744855" h="735330">
                  <a:moveTo>
                    <a:pt x="364210" y="24142"/>
                  </a:moveTo>
                  <a:lnTo>
                    <a:pt x="364210" y="735330"/>
                  </a:lnTo>
                  <a:lnTo>
                    <a:pt x="744562" y="735330"/>
                  </a:lnTo>
                  <a:lnTo>
                    <a:pt x="744562" y="727252"/>
                  </a:lnTo>
                  <a:lnTo>
                    <a:pt x="380352" y="727252"/>
                  </a:lnTo>
                  <a:lnTo>
                    <a:pt x="372287" y="719264"/>
                  </a:lnTo>
                  <a:lnTo>
                    <a:pt x="380351" y="719264"/>
                  </a:lnTo>
                  <a:lnTo>
                    <a:pt x="380265" y="32219"/>
                  </a:lnTo>
                  <a:lnTo>
                    <a:pt x="372287" y="32219"/>
                  </a:lnTo>
                  <a:lnTo>
                    <a:pt x="364210" y="24142"/>
                  </a:lnTo>
                  <a:close/>
                </a:path>
                <a:path w="744855" h="735330">
                  <a:moveTo>
                    <a:pt x="380351" y="719264"/>
                  </a:moveTo>
                  <a:lnTo>
                    <a:pt x="372287" y="719264"/>
                  </a:lnTo>
                  <a:lnTo>
                    <a:pt x="380352" y="727252"/>
                  </a:lnTo>
                  <a:lnTo>
                    <a:pt x="380351" y="719264"/>
                  </a:lnTo>
                  <a:close/>
                </a:path>
                <a:path w="744855" h="735330">
                  <a:moveTo>
                    <a:pt x="744562" y="719264"/>
                  </a:moveTo>
                  <a:lnTo>
                    <a:pt x="380351" y="719264"/>
                  </a:lnTo>
                  <a:lnTo>
                    <a:pt x="380352" y="727252"/>
                  </a:lnTo>
                  <a:lnTo>
                    <a:pt x="744562" y="727252"/>
                  </a:lnTo>
                  <a:lnTo>
                    <a:pt x="744562" y="719264"/>
                  </a:lnTo>
                  <a:close/>
                </a:path>
                <a:path w="744855" h="735330">
                  <a:moveTo>
                    <a:pt x="48234" y="16154"/>
                  </a:moveTo>
                  <a:lnTo>
                    <a:pt x="16040" y="16154"/>
                  </a:lnTo>
                  <a:lnTo>
                    <a:pt x="16137" y="32219"/>
                  </a:lnTo>
                  <a:lnTo>
                    <a:pt x="48234" y="48285"/>
                  </a:lnTo>
                  <a:lnTo>
                    <a:pt x="48234" y="16154"/>
                  </a:lnTo>
                  <a:close/>
                </a:path>
                <a:path w="744855" h="735330">
                  <a:moveTo>
                    <a:pt x="16040" y="32171"/>
                  </a:moveTo>
                  <a:close/>
                </a:path>
                <a:path w="744855" h="735330">
                  <a:moveTo>
                    <a:pt x="380263" y="16154"/>
                  </a:moveTo>
                  <a:lnTo>
                    <a:pt x="48234" y="16154"/>
                  </a:lnTo>
                  <a:lnTo>
                    <a:pt x="48234" y="32219"/>
                  </a:lnTo>
                  <a:lnTo>
                    <a:pt x="364210" y="32219"/>
                  </a:lnTo>
                  <a:lnTo>
                    <a:pt x="364210" y="24142"/>
                  </a:lnTo>
                  <a:lnTo>
                    <a:pt x="380264" y="24142"/>
                  </a:lnTo>
                  <a:lnTo>
                    <a:pt x="380263" y="16154"/>
                  </a:lnTo>
                  <a:close/>
                </a:path>
                <a:path w="744855" h="735330">
                  <a:moveTo>
                    <a:pt x="380264" y="24142"/>
                  </a:moveTo>
                  <a:lnTo>
                    <a:pt x="364210" y="24142"/>
                  </a:lnTo>
                  <a:lnTo>
                    <a:pt x="372287" y="32219"/>
                  </a:lnTo>
                  <a:lnTo>
                    <a:pt x="380265" y="32219"/>
                  </a:lnTo>
                  <a:lnTo>
                    <a:pt x="380264" y="24142"/>
                  </a:lnTo>
                  <a:close/>
                </a:path>
                <a:path w="744855" h="735330">
                  <a:moveTo>
                    <a:pt x="48234" y="0"/>
                  </a:moveTo>
                  <a:lnTo>
                    <a:pt x="0" y="24142"/>
                  </a:lnTo>
                  <a:lnTo>
                    <a:pt x="16040" y="32171"/>
                  </a:lnTo>
                  <a:lnTo>
                    <a:pt x="16040" y="16154"/>
                  </a:lnTo>
                  <a:lnTo>
                    <a:pt x="48234" y="16154"/>
                  </a:lnTo>
                  <a:lnTo>
                    <a:pt x="4823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18805" y="1457058"/>
              <a:ext cx="744855" cy="735330"/>
            </a:xfrm>
            <a:custGeom>
              <a:avLst/>
              <a:gdLst/>
              <a:ahLst/>
              <a:cxnLst/>
              <a:rect l="l" t="t" r="r" b="b"/>
              <a:pathLst>
                <a:path w="744855" h="735330">
                  <a:moveTo>
                    <a:pt x="744562" y="735330"/>
                  </a:moveTo>
                  <a:lnTo>
                    <a:pt x="364210" y="735330"/>
                  </a:lnTo>
                  <a:lnTo>
                    <a:pt x="364210" y="24142"/>
                  </a:lnTo>
                  <a:lnTo>
                    <a:pt x="372287" y="32219"/>
                  </a:lnTo>
                  <a:lnTo>
                    <a:pt x="16040" y="32219"/>
                  </a:lnTo>
                  <a:lnTo>
                    <a:pt x="16040" y="16154"/>
                  </a:lnTo>
                  <a:lnTo>
                    <a:pt x="380263" y="16154"/>
                  </a:lnTo>
                  <a:lnTo>
                    <a:pt x="380352" y="727252"/>
                  </a:lnTo>
                  <a:lnTo>
                    <a:pt x="372287" y="719264"/>
                  </a:lnTo>
                  <a:lnTo>
                    <a:pt x="744562" y="719264"/>
                  </a:lnTo>
                  <a:lnTo>
                    <a:pt x="744562" y="735330"/>
                  </a:lnTo>
                  <a:close/>
                </a:path>
                <a:path w="744855" h="735330">
                  <a:moveTo>
                    <a:pt x="48234" y="48285"/>
                  </a:moveTo>
                  <a:lnTo>
                    <a:pt x="0" y="24142"/>
                  </a:lnTo>
                  <a:lnTo>
                    <a:pt x="48234" y="0"/>
                  </a:lnTo>
                  <a:lnTo>
                    <a:pt x="48234" y="48285"/>
                  </a:lnTo>
                  <a:close/>
                </a:path>
              </a:pathLst>
            </a:custGeom>
            <a:ln w="39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39354" y="677760"/>
            <a:ext cx="4130675" cy="294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 indent="-73025">
              <a:lnSpc>
                <a:spcPct val="100000"/>
              </a:lnSpc>
              <a:spcBef>
                <a:spcPts val="100"/>
              </a:spcBef>
              <a:buFont typeface="Wingdings"/>
              <a:buChar char=""/>
              <a:tabLst>
                <a:tab pos="123825" algn="l"/>
              </a:tabLst>
            </a:pPr>
            <a:r>
              <a:rPr sz="750" spc="-30" baseline="11111" dirty="0">
                <a:latin typeface="휴먼둥근헤드라인"/>
                <a:cs typeface="휴먼둥근헤드라인"/>
              </a:rPr>
              <a:t>배송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가능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지역의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정보는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우편번호를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기반하는</a:t>
            </a:r>
            <a:r>
              <a:rPr sz="750" spc="-142" baseline="11111" dirty="0">
                <a:latin typeface="휴먼둥근헤드라인"/>
                <a:cs typeface="휴먼둥근헤드라인"/>
              </a:rPr>
              <a:t> </a:t>
            </a:r>
            <a:r>
              <a:rPr sz="750" spc="-44" baseline="11111" dirty="0">
                <a:latin typeface="휴먼둥근헤드라인"/>
                <a:cs typeface="휴먼둥근헤드라인"/>
              </a:rPr>
              <a:t>API를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통해</a:t>
            </a:r>
            <a:r>
              <a:rPr sz="750" spc="-172" baseline="11111" dirty="0">
                <a:latin typeface="휴먼둥근헤드라인"/>
                <a:cs typeface="휴먼둥근헤드라인"/>
              </a:rPr>
              <a:t> </a:t>
            </a:r>
            <a:r>
              <a:rPr sz="750" spc="-37" baseline="11111" dirty="0">
                <a:latin typeface="휴먼둥근헤드라인"/>
                <a:cs typeface="휴먼둥근헤드라인"/>
              </a:rPr>
              <a:t>연동가능하며,</a:t>
            </a:r>
            <a:r>
              <a:rPr sz="750" spc="-157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이는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22" baseline="11111" dirty="0">
                <a:latin typeface="휴먼둥근헤드라인"/>
                <a:cs typeface="휴먼둥근헤드라인"/>
              </a:rPr>
              <a:t>소비자에게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배송가능지역을</a:t>
            </a:r>
            <a:r>
              <a:rPr sz="750" spc="-150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제공하시면</a:t>
            </a:r>
            <a:r>
              <a:rPr sz="750" spc="-165" baseline="11111" dirty="0">
                <a:latin typeface="휴먼둥근헤드라인"/>
                <a:cs typeface="휴먼둥근헤드라인"/>
              </a:rPr>
              <a:t> </a:t>
            </a:r>
            <a:r>
              <a:rPr sz="750" spc="-30" baseline="11111" dirty="0">
                <a:latin typeface="휴먼둥근헤드라인"/>
                <a:cs typeface="휴먼둥근헤드라인"/>
              </a:rPr>
              <a:t>됩니다.</a:t>
            </a:r>
            <a:endParaRPr sz="750" baseline="11111">
              <a:latin typeface="휴먼둥근헤드라인"/>
              <a:cs typeface="휴먼둥근헤드라인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600">
              <a:latin typeface="휴먼둥근헤드라인"/>
              <a:cs typeface="휴먼둥근헤드라인"/>
            </a:endParaRPr>
          </a:p>
          <a:p>
            <a:pPr marL="735330">
              <a:lnSpc>
                <a:spcPct val="100000"/>
              </a:lnSpc>
              <a:tabLst>
                <a:tab pos="2298700" algn="l"/>
                <a:tab pos="3580765" algn="l"/>
              </a:tabLst>
            </a:pPr>
            <a:r>
              <a:rPr sz="500" spc="-4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A</a:t>
            </a:r>
            <a:r>
              <a:rPr sz="500" spc="-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P</a:t>
            </a:r>
            <a:r>
              <a:rPr sz="500" spc="-4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I</a:t>
            </a:r>
            <a:r>
              <a:rPr sz="500" spc="-10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및</a:t>
            </a:r>
            <a:r>
              <a:rPr sz="500" spc="-114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3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U</a:t>
            </a:r>
            <a:r>
              <a:rPr sz="500" spc="-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R</a:t>
            </a:r>
            <a:r>
              <a:rPr sz="50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L</a:t>
            </a:r>
            <a:r>
              <a:rPr sz="500" spc="-9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제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공</a:t>
            </a:r>
            <a:r>
              <a:rPr sz="50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	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하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단</a:t>
            </a:r>
            <a:r>
              <a:rPr sz="500" spc="-114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레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이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어</a:t>
            </a:r>
            <a:r>
              <a:rPr sz="500" spc="-10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제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공</a:t>
            </a:r>
            <a:r>
              <a:rPr sz="50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	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우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편</a:t>
            </a:r>
            <a:r>
              <a:rPr sz="500" spc="-114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D</a:t>
            </a:r>
            <a:r>
              <a:rPr sz="500" spc="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B</a:t>
            </a:r>
            <a:r>
              <a:rPr sz="500" spc="-10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 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연</a:t>
            </a:r>
            <a:r>
              <a:rPr sz="500" spc="-2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동</a:t>
            </a:r>
            <a:r>
              <a:rPr sz="500" spc="-15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지</a:t>
            </a:r>
            <a:r>
              <a:rPr sz="500" spc="-20" dirty="0">
                <a:solidFill>
                  <a:srgbClr val="FFFFFF"/>
                </a:solidFill>
                <a:latin typeface="휴먼둥근헤드라인"/>
                <a:cs typeface="휴먼둥근헤드라인"/>
              </a:rPr>
              <a:t>원</a:t>
            </a:r>
            <a:endParaRPr sz="500">
              <a:latin typeface="휴먼둥근헤드라인"/>
              <a:cs typeface="휴먼둥근헤드라인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575"/>
              </a:lnSpc>
            </a:pPr>
            <a:fld id="{81D60167-4931-47E6-BA6A-407CBD079E47}" type="slidenum">
              <a:rPr dirty="0"/>
              <a:pPr marL="38100">
                <a:lnSpc>
                  <a:spcPts val="575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</TotalTime>
  <Words>1575</Words>
  <Application>Microsoft Office PowerPoint</Application>
  <PresentationFormat>사용자 지정</PresentationFormat>
  <Paragraphs>326</Paragraphs>
  <Slides>19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9" baseType="lpstr">
      <vt:lpstr>굴림</vt:lpstr>
      <vt:lpstr>나눔고딕 ExtraBold</vt:lpstr>
      <vt:lpstr>맑은 고딕</vt:lpstr>
      <vt:lpstr>휴먼둥근헤드라인</vt:lpstr>
      <vt:lpstr>휴먼옛체</vt:lpstr>
      <vt:lpstr>Calibri</vt:lpstr>
      <vt:lpstr>Microsoft Sans Serif</vt:lpstr>
      <vt:lpstr>Times New Roman</vt:lpstr>
      <vt:lpstr>Wingdings</vt:lpstr>
      <vt:lpstr>Office Theme</vt:lpstr>
      <vt:lpstr>서비스 소개서 DODOFLEX SERVICE INTRODUCTION</vt:lpstr>
      <vt:lpstr>PowerPoint 프레젠테이션</vt:lpstr>
      <vt:lpstr>01. 회사개요</vt:lpstr>
      <vt:lpstr>02. 시장규모 및 당일배송</vt:lpstr>
      <vt:lpstr>03. 플랫폼 소개</vt:lpstr>
      <vt:lpstr>03. 플랫폼 소개 </vt:lpstr>
      <vt:lpstr>03. 플랫폼 소개 / 다중 최적화 경로 묶음</vt:lpstr>
      <vt:lpstr>04. 배송권역</vt:lpstr>
      <vt:lpstr>04. 배송권역 / 연동방식</vt:lpstr>
      <vt:lpstr>05. 플랫폼구성 / 미니 허브 센터</vt:lpstr>
      <vt:lpstr>05. 플랫폼구성 / STATION</vt:lpstr>
      <vt:lpstr>05. 플랫폼구성 / 배송원</vt:lpstr>
      <vt:lpstr>06. 배송 프로세스 / 오늘주문 오늘도착</vt:lpstr>
      <vt:lpstr>06. 배송 프로세스 / 3PL, 풀필먼트 서비스 제공</vt:lpstr>
      <vt:lpstr>07. 배송 대행료</vt:lpstr>
      <vt:lpstr>08. 참조 / 알림톡</vt:lpstr>
      <vt:lpstr>PowerPoint 프레젠테이션</vt:lpstr>
      <vt:lpstr>PowerPoint 프레젠테이션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서비스 소개서 D O D O F L E X  S E R V I C E  I N T R O D U C T I O N</dc:title>
  <dc:creator>jclim</dc:creator>
  <cp:lastModifiedBy>jonghee kim</cp:lastModifiedBy>
  <cp:revision>37</cp:revision>
  <cp:lastPrinted>2021-11-01T05:24:39Z</cp:lastPrinted>
  <dcterms:created xsi:type="dcterms:W3CDTF">2021-11-01T00:40:13Z</dcterms:created>
  <dcterms:modified xsi:type="dcterms:W3CDTF">2022-01-08T08:47:17Z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2021-05-10T00:00:00Z</vt:filetime>
  </property>
  <property fmtid="{D5CDD505-2E9C-101B-9397-08002B2CF9AE}" pid="3" name="Creator">
    <vt:lpwstr>Show 2018 10.0.0.7713</vt:lpwstr>
  </property>
  <property fmtid="{D5CDD505-2E9C-101B-9397-08002B2CF9AE}" pid="4" name="LastSaved">
    <vt:filetime>2021-11-01T00:00:00Z</vt:filetime>
  </property>
</Properties>
</file>